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0" r:id="rId2"/>
    <p:sldMasterId id="2147483705" r:id="rId3"/>
  </p:sldMasterIdLst>
  <p:sldIdLst>
    <p:sldId id="261" r:id="rId4"/>
    <p:sldId id="271" r:id="rId5"/>
    <p:sldId id="295" r:id="rId6"/>
    <p:sldId id="278" r:id="rId7"/>
    <p:sldId id="281" r:id="rId8"/>
    <p:sldId id="276" r:id="rId9"/>
    <p:sldId id="284" r:id="rId10"/>
    <p:sldId id="294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3" autoAdjust="0"/>
  </p:normalViewPr>
  <p:slideViewPr>
    <p:cSldViewPr snapToGrid="0">
      <p:cViewPr varScale="1">
        <p:scale>
          <a:sx n="78" d="100"/>
          <a:sy n="78" d="100"/>
        </p:scale>
        <p:origin x="39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sinalunga.it/albo-pretorio/avviso-dasta-beni-uso-inutilizzabili/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1.jpg"/><Relationship Id="rId2" Type="http://schemas.openxmlformats.org/officeDocument/2006/relationships/hyperlink" Target="http://www.blogrelacoes.com.br/2011/09/quem-e-o-comunicador-empreendedor-parte-ii/" TargetMode="External"/><Relationship Id="rId1" Type="http://schemas.openxmlformats.org/officeDocument/2006/relationships/image" Target="../media/image18.png"/><Relationship Id="rId6" Type="http://schemas.openxmlformats.org/officeDocument/2006/relationships/hyperlink" Target="http://authenticlove789.com/2015/03/23/the-art-of-being-balanced/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elblogdelfrasco.blogspot.com.ar/2014/02/97-cosas-que-un-arquitecto-de-software.html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hyperlink" Target="https://craspsicologia.wordpress.com/2017/03/15/quem-fiscaliza-os-servicos-e-beneficios-da-assistencia-social/" TargetMode="External"/><Relationship Id="rId3" Type="http://schemas.openxmlformats.org/officeDocument/2006/relationships/image" Target="../media/image25.jpg"/><Relationship Id="rId7" Type="http://schemas.openxmlformats.org/officeDocument/2006/relationships/image" Target="../media/image27.jpg"/><Relationship Id="rId2" Type="http://schemas.openxmlformats.org/officeDocument/2006/relationships/hyperlink" Target="http://www.groundreport.com/big-data-analytics-steady-rise-precision-medicine/" TargetMode="External"/><Relationship Id="rId1" Type="http://schemas.openxmlformats.org/officeDocument/2006/relationships/image" Target="../media/image24.jpg"/><Relationship Id="rId6" Type="http://schemas.openxmlformats.org/officeDocument/2006/relationships/hyperlink" Target="http://pngimg.com/download/40941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despiertosamedianoche.blogspot.com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sinalunga.it/albo-pretorio/avviso-dasta-beni-uso-inutilizzabili/" TargetMode="External"/><Relationship Id="rId3" Type="http://schemas.openxmlformats.org/officeDocument/2006/relationships/image" Target="../media/image19.jpg"/><Relationship Id="rId7" Type="http://schemas.openxmlformats.org/officeDocument/2006/relationships/image" Target="../media/image21.jpg"/><Relationship Id="rId2" Type="http://schemas.openxmlformats.org/officeDocument/2006/relationships/hyperlink" Target="http://www.blogrelacoes.com.br/2011/09/quem-e-o-comunicador-empreendedor-parte-ii/" TargetMode="External"/><Relationship Id="rId1" Type="http://schemas.openxmlformats.org/officeDocument/2006/relationships/image" Target="../media/image18.png"/><Relationship Id="rId6" Type="http://schemas.openxmlformats.org/officeDocument/2006/relationships/hyperlink" Target="http://authenticlove789.com/2015/03/23/the-art-of-being-balanced/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elblogdelfrasco.blogspot.com.ar/2014/02/97-cosas-que-un-arquitecto-de-software.html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hyperlink" Target="https://craspsicologia.wordpress.com/2017/03/15/quem-fiscaliza-os-servicos-e-beneficios-da-assistencia-social/" TargetMode="External"/><Relationship Id="rId3" Type="http://schemas.openxmlformats.org/officeDocument/2006/relationships/image" Target="../media/image25.jpg"/><Relationship Id="rId7" Type="http://schemas.openxmlformats.org/officeDocument/2006/relationships/image" Target="../media/image27.jpg"/><Relationship Id="rId2" Type="http://schemas.openxmlformats.org/officeDocument/2006/relationships/hyperlink" Target="http://www.groundreport.com/big-data-analytics-steady-rise-precision-medicine/" TargetMode="External"/><Relationship Id="rId1" Type="http://schemas.openxmlformats.org/officeDocument/2006/relationships/image" Target="../media/image24.jpg"/><Relationship Id="rId6" Type="http://schemas.openxmlformats.org/officeDocument/2006/relationships/hyperlink" Target="http://pngimg.com/download/40941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despiertosamedianoche.blogspot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87FA7-DBF4-49A8-AC5E-AC211D75E12C}" type="doc">
      <dgm:prSet loTypeId="urn:microsoft.com/office/officeart/2005/8/layout/radial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6C7C59-625F-4CE9-9CDD-560B54BC6DF3}">
      <dgm:prSet phldrT="[Text]" custT="1"/>
      <dgm:spPr/>
      <dgm:t>
        <a:bodyPr/>
        <a:lstStyle/>
        <a:p>
          <a:r>
            <a:rPr lang="en-US" sz="2000" b="1" dirty="0">
              <a:ln>
                <a:noFill/>
              </a:ln>
              <a:solidFill>
                <a:schemeClr val="tx1"/>
              </a:solidFill>
            </a:rPr>
            <a:t>Adaptability</a:t>
          </a:r>
          <a:endParaRPr lang="en-US" sz="2400" b="1" dirty="0">
            <a:ln>
              <a:noFill/>
            </a:ln>
            <a:solidFill>
              <a:schemeClr val="tx1"/>
            </a:solidFill>
          </a:endParaRPr>
        </a:p>
      </dgm:t>
    </dgm:pt>
    <dgm:pt modelId="{F84A3B65-CAA7-44DD-8FDF-C49C28FCABAB}" type="parTrans" cxnId="{E4B0C2F9-53D7-4CDC-B005-4527731B4120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FC88A7CB-DE77-464F-85CE-81C6671DCB88}" type="sibTrans" cxnId="{E4B0C2F9-53D7-4CDC-B005-4527731B4120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35EA1168-AFF3-4154-8577-A0C52D9BAEEE}">
      <dgm:prSet phldrT="[Text]"/>
      <dgm:spPr/>
      <dgm:t>
        <a:bodyPr/>
        <a:lstStyle/>
        <a:p>
          <a:r>
            <a:rPr lang="en-US" b="1" dirty="0">
              <a:ln>
                <a:noFill/>
              </a:ln>
              <a:solidFill>
                <a:schemeClr val="tx1"/>
              </a:solidFill>
            </a:rPr>
            <a:t>Ideation</a:t>
          </a:r>
        </a:p>
      </dgm:t>
    </dgm:pt>
    <dgm:pt modelId="{935A1ABD-ED86-4ABE-AC05-F9916F0CC32D}" type="parTrans" cxnId="{A662B492-DA8A-411A-A9B6-39D773E44556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7316C084-5E8E-40BB-BD54-27473A39A67C}" type="sibTrans" cxnId="{A662B492-DA8A-411A-A9B6-39D773E44556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34E11964-A4E3-40A2-ADE1-224629276838}">
      <dgm:prSet phldrT="[Text]" custT="1"/>
      <dgm:spPr/>
      <dgm:t>
        <a:bodyPr/>
        <a:lstStyle/>
        <a:p>
          <a:r>
            <a:rPr lang="en-US" sz="1600" b="1" dirty="0">
              <a:ln>
                <a:noFill/>
              </a:ln>
              <a:solidFill>
                <a:schemeClr val="tx1"/>
              </a:solidFill>
            </a:rPr>
            <a:t>Developer</a:t>
          </a:r>
          <a:endParaRPr lang="en-US" sz="1200" b="1" dirty="0">
            <a:ln>
              <a:noFill/>
            </a:ln>
            <a:solidFill>
              <a:schemeClr val="tx1"/>
            </a:solidFill>
          </a:endParaRPr>
        </a:p>
      </dgm:t>
    </dgm:pt>
    <dgm:pt modelId="{FD28576E-B395-44F8-8DC7-514F329EF36E}" type="parTrans" cxnId="{74627C4C-0C52-4EDC-BF1B-E4F69F7ADBEA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E189E647-55D9-442C-8E8C-A0C5BA9CE812}" type="sibTrans" cxnId="{74627C4C-0C52-4EDC-BF1B-E4F69F7ADBEA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8175DFEE-46C1-49DF-BA72-80543F5C837D}">
      <dgm:prSet phldrT="[Text]" custT="1"/>
      <dgm:spPr/>
      <dgm:t>
        <a:bodyPr/>
        <a:lstStyle/>
        <a:p>
          <a:r>
            <a:rPr lang="en-US" sz="1800" b="1" dirty="0">
              <a:ln>
                <a:noFill/>
              </a:ln>
              <a:solidFill>
                <a:schemeClr val="tx1"/>
              </a:solidFill>
            </a:rPr>
            <a:t>Relator</a:t>
          </a:r>
          <a:endParaRPr lang="en-US" sz="1200" b="1" dirty="0">
            <a:ln>
              <a:noFill/>
            </a:ln>
            <a:solidFill>
              <a:schemeClr val="tx1"/>
            </a:solidFill>
          </a:endParaRPr>
        </a:p>
      </dgm:t>
    </dgm:pt>
    <dgm:pt modelId="{8C7D3053-0F0D-4D26-B7B0-DEC85E2FDFAF}" type="parTrans" cxnId="{145A046D-4EA2-4461-A76A-B213BB6F0E05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652BFD01-E699-46AA-851E-C471D2DCB53B}" type="sibTrans" cxnId="{145A046D-4EA2-4461-A76A-B213BB6F0E05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8DC1C016-BBF6-4E61-809A-4B69E5CE8371}">
      <dgm:prSet phldrT="[Text]" custT="1"/>
      <dgm:spPr/>
      <dgm:t>
        <a:bodyPr/>
        <a:lstStyle/>
        <a:p>
          <a:r>
            <a:rPr lang="en-US" sz="1200" b="1" dirty="0">
              <a:ln>
                <a:noFill/>
              </a:ln>
              <a:solidFill>
                <a:schemeClr val="tx1"/>
              </a:solidFill>
            </a:rPr>
            <a:t>Connectedness</a:t>
          </a:r>
        </a:p>
      </dgm:t>
    </dgm:pt>
    <dgm:pt modelId="{3708868B-3564-4C8A-8C21-BB285C299870}" type="parTrans" cxnId="{6F454203-9A53-4CA6-8A42-1BD892497C4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0CAA80C0-A43F-4E80-AEA3-B2708582804D}" type="sibTrans" cxnId="{6F454203-9A53-4CA6-8A42-1BD892497C49}">
      <dgm:prSet/>
      <dgm:spPr/>
      <dgm:t>
        <a:bodyPr/>
        <a:lstStyle/>
        <a:p>
          <a:endParaRPr lang="en-US">
            <a:ln>
              <a:noFill/>
            </a:ln>
            <a:solidFill>
              <a:schemeClr val="tx1"/>
            </a:solidFill>
          </a:endParaRPr>
        </a:p>
      </dgm:t>
    </dgm:pt>
    <dgm:pt modelId="{A4D5FA80-B8E4-4C51-AEBF-557F4ABC5121}" type="pres">
      <dgm:prSet presAssocID="{A3187FA7-DBF4-49A8-AC5E-AC211D75E12C}" presName="composite" presStyleCnt="0">
        <dgm:presLayoutVars>
          <dgm:chMax val="1"/>
          <dgm:dir/>
          <dgm:resizeHandles val="exact"/>
        </dgm:presLayoutVars>
      </dgm:prSet>
      <dgm:spPr/>
    </dgm:pt>
    <dgm:pt modelId="{988F7FF3-78C9-4952-80DC-61487F2744E1}" type="pres">
      <dgm:prSet presAssocID="{A3187FA7-DBF4-49A8-AC5E-AC211D75E12C}" presName="radial" presStyleCnt="0">
        <dgm:presLayoutVars>
          <dgm:animLvl val="ctr"/>
        </dgm:presLayoutVars>
      </dgm:prSet>
      <dgm:spPr/>
    </dgm:pt>
    <dgm:pt modelId="{368BF86A-E2F6-4A6F-BA69-63DCABCD31AB}" type="pres">
      <dgm:prSet presAssocID="{9D6C7C59-625F-4CE9-9CDD-560B54BC6DF3}" presName="centerShape" presStyleLbl="vennNode1" presStyleIdx="0" presStyleCnt="5"/>
      <dgm:spPr/>
    </dgm:pt>
    <dgm:pt modelId="{60031F4A-EE83-4498-9ED3-16C721CF54AD}" type="pres">
      <dgm:prSet presAssocID="{35EA1168-AFF3-4154-8577-A0C52D9BAEEE}" presName="node" presStyleLbl="vennNode1" presStyleIdx="1" presStyleCnt="5" custScaleX="139696" custScaleY="138270">
        <dgm:presLayoutVars>
          <dgm:bulletEnabled val="1"/>
        </dgm:presLayoutVars>
      </dgm:prSet>
      <dgm:spPr/>
    </dgm:pt>
    <dgm:pt modelId="{A7A6C950-F8FB-48CC-941C-81315FC1CAA5}" type="pres">
      <dgm:prSet presAssocID="{34E11964-A4E3-40A2-ADE1-224629276838}" presName="node" presStyleLbl="vennNode1" presStyleIdx="2" presStyleCnt="5" custScaleX="139696" custScaleY="138270">
        <dgm:presLayoutVars>
          <dgm:bulletEnabled val="1"/>
        </dgm:presLayoutVars>
      </dgm:prSet>
      <dgm:spPr/>
    </dgm:pt>
    <dgm:pt modelId="{C196C0C0-9DDD-4AD7-8F91-39B29E3EB2EE}" type="pres">
      <dgm:prSet presAssocID="{8175DFEE-46C1-49DF-BA72-80543F5C837D}" presName="node" presStyleLbl="vennNode1" presStyleIdx="3" presStyleCnt="5" custScaleX="139696" custScaleY="138270">
        <dgm:presLayoutVars>
          <dgm:bulletEnabled val="1"/>
        </dgm:presLayoutVars>
      </dgm:prSet>
      <dgm:spPr/>
    </dgm:pt>
    <dgm:pt modelId="{976D1971-1A0C-49FF-B94B-347FC7E4B355}" type="pres">
      <dgm:prSet presAssocID="{8DC1C016-BBF6-4E61-809A-4B69E5CE8371}" presName="node" presStyleLbl="vennNode1" presStyleIdx="4" presStyleCnt="5" custScaleX="138052" custScaleY="139398">
        <dgm:presLayoutVars>
          <dgm:bulletEnabled val="1"/>
        </dgm:presLayoutVars>
      </dgm:prSet>
      <dgm:spPr/>
    </dgm:pt>
  </dgm:ptLst>
  <dgm:cxnLst>
    <dgm:cxn modelId="{370D5900-6844-482D-918B-4498554D2070}" type="presOf" srcId="{34E11964-A4E3-40A2-ADE1-224629276838}" destId="{A7A6C950-F8FB-48CC-941C-81315FC1CAA5}" srcOrd="0" destOrd="0" presId="urn:microsoft.com/office/officeart/2005/8/layout/radial3"/>
    <dgm:cxn modelId="{6F454203-9A53-4CA6-8A42-1BD892497C49}" srcId="{9D6C7C59-625F-4CE9-9CDD-560B54BC6DF3}" destId="{8DC1C016-BBF6-4E61-809A-4B69E5CE8371}" srcOrd="3" destOrd="0" parTransId="{3708868B-3564-4C8A-8C21-BB285C299870}" sibTransId="{0CAA80C0-A43F-4E80-AEA3-B2708582804D}"/>
    <dgm:cxn modelId="{11046C62-4B23-4907-9A1B-C01EE95A82DF}" type="presOf" srcId="{A3187FA7-DBF4-49A8-AC5E-AC211D75E12C}" destId="{A4D5FA80-B8E4-4C51-AEBF-557F4ABC5121}" srcOrd="0" destOrd="0" presId="urn:microsoft.com/office/officeart/2005/8/layout/radial3"/>
    <dgm:cxn modelId="{6FE58347-3981-4806-A0D3-59CDA2F190EB}" type="presOf" srcId="{35EA1168-AFF3-4154-8577-A0C52D9BAEEE}" destId="{60031F4A-EE83-4498-9ED3-16C721CF54AD}" srcOrd="0" destOrd="0" presId="urn:microsoft.com/office/officeart/2005/8/layout/radial3"/>
    <dgm:cxn modelId="{74627C4C-0C52-4EDC-BF1B-E4F69F7ADBEA}" srcId="{9D6C7C59-625F-4CE9-9CDD-560B54BC6DF3}" destId="{34E11964-A4E3-40A2-ADE1-224629276838}" srcOrd="1" destOrd="0" parTransId="{FD28576E-B395-44F8-8DC7-514F329EF36E}" sibTransId="{E189E647-55D9-442C-8E8C-A0C5BA9CE812}"/>
    <dgm:cxn modelId="{145A046D-4EA2-4461-A76A-B213BB6F0E05}" srcId="{9D6C7C59-625F-4CE9-9CDD-560B54BC6DF3}" destId="{8175DFEE-46C1-49DF-BA72-80543F5C837D}" srcOrd="2" destOrd="0" parTransId="{8C7D3053-0F0D-4D26-B7B0-DEC85E2FDFAF}" sibTransId="{652BFD01-E699-46AA-851E-C471D2DCB53B}"/>
    <dgm:cxn modelId="{A0CE0E8F-29D4-4DD3-9C2A-E7943C0C0929}" type="presOf" srcId="{8175DFEE-46C1-49DF-BA72-80543F5C837D}" destId="{C196C0C0-9DDD-4AD7-8F91-39B29E3EB2EE}" srcOrd="0" destOrd="0" presId="urn:microsoft.com/office/officeart/2005/8/layout/radial3"/>
    <dgm:cxn modelId="{A662B492-DA8A-411A-A9B6-39D773E44556}" srcId="{9D6C7C59-625F-4CE9-9CDD-560B54BC6DF3}" destId="{35EA1168-AFF3-4154-8577-A0C52D9BAEEE}" srcOrd="0" destOrd="0" parTransId="{935A1ABD-ED86-4ABE-AC05-F9916F0CC32D}" sibTransId="{7316C084-5E8E-40BB-BD54-27473A39A67C}"/>
    <dgm:cxn modelId="{3B1A00C7-AA8A-4446-A4BF-B7C4964F81F2}" type="presOf" srcId="{8DC1C016-BBF6-4E61-809A-4B69E5CE8371}" destId="{976D1971-1A0C-49FF-B94B-347FC7E4B355}" srcOrd="0" destOrd="0" presId="urn:microsoft.com/office/officeart/2005/8/layout/radial3"/>
    <dgm:cxn modelId="{2EB0B0D1-B17C-4E11-B073-EAFD148324C8}" type="presOf" srcId="{9D6C7C59-625F-4CE9-9CDD-560B54BC6DF3}" destId="{368BF86A-E2F6-4A6F-BA69-63DCABCD31AB}" srcOrd="0" destOrd="0" presId="urn:microsoft.com/office/officeart/2005/8/layout/radial3"/>
    <dgm:cxn modelId="{E4B0C2F9-53D7-4CDC-B005-4527731B4120}" srcId="{A3187FA7-DBF4-49A8-AC5E-AC211D75E12C}" destId="{9D6C7C59-625F-4CE9-9CDD-560B54BC6DF3}" srcOrd="0" destOrd="0" parTransId="{F84A3B65-CAA7-44DD-8FDF-C49C28FCABAB}" sibTransId="{FC88A7CB-DE77-464F-85CE-81C6671DCB88}"/>
    <dgm:cxn modelId="{B882FF64-06C3-4A16-BA33-D6439FFB9307}" type="presParOf" srcId="{A4D5FA80-B8E4-4C51-AEBF-557F4ABC5121}" destId="{988F7FF3-78C9-4952-80DC-61487F2744E1}" srcOrd="0" destOrd="0" presId="urn:microsoft.com/office/officeart/2005/8/layout/radial3"/>
    <dgm:cxn modelId="{18ECE712-58A2-424C-944B-7A1A69FB78D0}" type="presParOf" srcId="{988F7FF3-78C9-4952-80DC-61487F2744E1}" destId="{368BF86A-E2F6-4A6F-BA69-63DCABCD31AB}" srcOrd="0" destOrd="0" presId="urn:microsoft.com/office/officeart/2005/8/layout/radial3"/>
    <dgm:cxn modelId="{0CA1A8B8-97A9-499D-96FD-B795EECEFE8A}" type="presParOf" srcId="{988F7FF3-78C9-4952-80DC-61487F2744E1}" destId="{60031F4A-EE83-4498-9ED3-16C721CF54AD}" srcOrd="1" destOrd="0" presId="urn:microsoft.com/office/officeart/2005/8/layout/radial3"/>
    <dgm:cxn modelId="{2828C544-1F87-492D-BD88-50A6C551EC2B}" type="presParOf" srcId="{988F7FF3-78C9-4952-80DC-61487F2744E1}" destId="{A7A6C950-F8FB-48CC-941C-81315FC1CAA5}" srcOrd="2" destOrd="0" presId="urn:microsoft.com/office/officeart/2005/8/layout/radial3"/>
    <dgm:cxn modelId="{617A3348-5C8D-4BBE-9E1F-64B169EBC3E4}" type="presParOf" srcId="{988F7FF3-78C9-4952-80DC-61487F2744E1}" destId="{C196C0C0-9DDD-4AD7-8F91-39B29E3EB2EE}" srcOrd="3" destOrd="0" presId="urn:microsoft.com/office/officeart/2005/8/layout/radial3"/>
    <dgm:cxn modelId="{123CB95E-CD67-4929-AD92-DD7D846EA02E}" type="presParOf" srcId="{988F7FF3-78C9-4952-80DC-61487F2744E1}" destId="{976D1971-1A0C-49FF-B94B-347FC7E4B355}" srcOrd="4" destOrd="0" presId="urn:microsoft.com/office/officeart/2005/8/layout/radial3"/>
  </dgm:cxnLst>
  <dgm:bg>
    <a:noFill/>
    <a:effectLst/>
  </dgm:bg>
  <dgm:whole>
    <a:ln>
      <a:noFill/>
    </a:ln>
    <a:effectLst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E8D0F-7B2C-427C-AE51-5B669DAAB6F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EDE002-37E1-4EED-B607-8FADB91C0D42}">
      <dgm:prSet phldrT="[Text]"/>
      <dgm:spPr/>
      <dgm:t>
        <a:bodyPr/>
        <a:lstStyle/>
        <a:p>
          <a:r>
            <a:rPr lang="en-US" dirty="0"/>
            <a:t>Security</a:t>
          </a:r>
        </a:p>
      </dgm:t>
    </dgm:pt>
    <dgm:pt modelId="{61B595DC-970B-405A-B04A-A29C31851429}" type="parTrans" cxnId="{8FC72D0A-D3CE-472F-AF58-4409BD3DF710}">
      <dgm:prSet/>
      <dgm:spPr/>
      <dgm:t>
        <a:bodyPr/>
        <a:lstStyle/>
        <a:p>
          <a:endParaRPr lang="en-US"/>
        </a:p>
      </dgm:t>
    </dgm:pt>
    <dgm:pt modelId="{BDE66C4C-1DDD-4139-92A4-C098E60E9B37}" type="sibTrans" cxnId="{8FC72D0A-D3CE-472F-AF58-4409BD3DF710}">
      <dgm:prSet/>
      <dgm:spPr/>
      <dgm:t>
        <a:bodyPr/>
        <a:lstStyle/>
        <a:p>
          <a:endParaRPr lang="en-US"/>
        </a:p>
      </dgm:t>
    </dgm:pt>
    <dgm:pt modelId="{77006DFE-E607-4AF5-B2F0-694760387EED}">
      <dgm:prSet phldrT="[Text]"/>
      <dgm:spPr/>
      <dgm:t>
        <a:bodyPr/>
        <a:lstStyle/>
        <a:p>
          <a:r>
            <a:rPr lang="en-US" dirty="0"/>
            <a:t>Identity within organization</a:t>
          </a:r>
        </a:p>
      </dgm:t>
    </dgm:pt>
    <dgm:pt modelId="{74CFAE87-D110-44F7-A5E1-47AF8A3950FC}" type="parTrans" cxnId="{303103B0-8324-4870-AA47-A1F56A8185C3}">
      <dgm:prSet/>
      <dgm:spPr/>
      <dgm:t>
        <a:bodyPr/>
        <a:lstStyle/>
        <a:p>
          <a:endParaRPr lang="en-US"/>
        </a:p>
      </dgm:t>
    </dgm:pt>
    <dgm:pt modelId="{7B68BC82-2CE7-4D40-9CE3-5ECE564DA529}" type="sibTrans" cxnId="{303103B0-8324-4870-AA47-A1F56A8185C3}">
      <dgm:prSet/>
      <dgm:spPr/>
      <dgm:t>
        <a:bodyPr/>
        <a:lstStyle/>
        <a:p>
          <a:endParaRPr lang="en-US"/>
        </a:p>
      </dgm:t>
    </dgm:pt>
    <dgm:pt modelId="{06529CCE-948A-4063-A667-44665DF36D44}">
      <dgm:prSet phldrT="[Text]"/>
      <dgm:spPr/>
      <dgm:t>
        <a:bodyPr/>
        <a:lstStyle/>
        <a:p>
          <a:r>
            <a:rPr lang="en-US" dirty="0"/>
            <a:t>Value of strengths</a:t>
          </a:r>
        </a:p>
      </dgm:t>
    </dgm:pt>
    <dgm:pt modelId="{6060BED9-F0FD-4027-BE88-B868D26F682F}" type="parTrans" cxnId="{3905A5C4-2C51-4E5E-93A9-0300352D08BF}">
      <dgm:prSet/>
      <dgm:spPr/>
      <dgm:t>
        <a:bodyPr/>
        <a:lstStyle/>
        <a:p>
          <a:endParaRPr lang="en-US"/>
        </a:p>
      </dgm:t>
    </dgm:pt>
    <dgm:pt modelId="{168069B6-0A6E-4446-AD7E-D3DB92C9F631}" type="sibTrans" cxnId="{3905A5C4-2C51-4E5E-93A9-0300352D08BF}">
      <dgm:prSet/>
      <dgm:spPr/>
      <dgm:t>
        <a:bodyPr/>
        <a:lstStyle/>
        <a:p>
          <a:endParaRPr lang="en-US"/>
        </a:p>
      </dgm:t>
    </dgm:pt>
    <dgm:pt modelId="{69E15107-19AD-47D4-BFD1-C25ACFEB0F23}">
      <dgm:prSet phldrT="[Text]"/>
      <dgm:spPr/>
      <dgm:t>
        <a:bodyPr/>
        <a:lstStyle/>
        <a:p>
          <a:r>
            <a:rPr lang="en-US" dirty="0"/>
            <a:t>Guidance</a:t>
          </a:r>
        </a:p>
      </dgm:t>
    </dgm:pt>
    <dgm:pt modelId="{57A36E78-7194-402E-BA68-4C7F8B20BC54}" type="parTrans" cxnId="{207F2D4E-C4F9-4EA2-92F5-FFAAA81C7D57}">
      <dgm:prSet/>
      <dgm:spPr/>
      <dgm:t>
        <a:bodyPr/>
        <a:lstStyle/>
        <a:p>
          <a:endParaRPr lang="en-US"/>
        </a:p>
      </dgm:t>
    </dgm:pt>
    <dgm:pt modelId="{3A1B6D1E-BC76-4684-A15C-7C09F4CA2F99}" type="sibTrans" cxnId="{207F2D4E-C4F9-4EA2-92F5-FFAAA81C7D57}">
      <dgm:prSet/>
      <dgm:spPr/>
      <dgm:t>
        <a:bodyPr/>
        <a:lstStyle/>
        <a:p>
          <a:endParaRPr lang="en-US"/>
        </a:p>
      </dgm:t>
    </dgm:pt>
    <dgm:pt modelId="{72F1110B-264E-494A-AE2D-F6E32ABCF667}">
      <dgm:prSet phldrT="[Text]"/>
      <dgm:spPr/>
      <dgm:t>
        <a:bodyPr/>
        <a:lstStyle/>
        <a:p>
          <a:r>
            <a:rPr lang="en-US" dirty="0"/>
            <a:t>Direction in which I make sense of things</a:t>
          </a:r>
        </a:p>
      </dgm:t>
    </dgm:pt>
    <dgm:pt modelId="{69B6BFAE-04F8-418E-B8CD-BC6C61D2351A}" type="parTrans" cxnId="{274C2BAF-4E3B-41EB-92AD-A309443E5341}">
      <dgm:prSet/>
      <dgm:spPr/>
      <dgm:t>
        <a:bodyPr/>
        <a:lstStyle/>
        <a:p>
          <a:endParaRPr lang="en-US"/>
        </a:p>
      </dgm:t>
    </dgm:pt>
    <dgm:pt modelId="{55AA3559-6B96-4872-8876-ADB3BA217218}" type="sibTrans" cxnId="{274C2BAF-4E3B-41EB-92AD-A309443E5341}">
      <dgm:prSet/>
      <dgm:spPr/>
      <dgm:t>
        <a:bodyPr/>
        <a:lstStyle/>
        <a:p>
          <a:endParaRPr lang="en-US"/>
        </a:p>
      </dgm:t>
    </dgm:pt>
    <dgm:pt modelId="{E554D38B-D590-4D2C-922A-1D259631FDA2}">
      <dgm:prSet phldrT="[Text]"/>
      <dgm:spPr/>
      <dgm:t>
        <a:bodyPr/>
        <a:lstStyle/>
        <a:p>
          <a:r>
            <a:rPr lang="en-US" dirty="0"/>
            <a:t>Giving things my own meaning</a:t>
          </a:r>
        </a:p>
      </dgm:t>
    </dgm:pt>
    <dgm:pt modelId="{2532DB76-C416-48B3-A75B-9DD0C4643D32}" type="parTrans" cxnId="{8B00DEEA-17B8-41AA-9533-DC38BCA6097E}">
      <dgm:prSet/>
      <dgm:spPr/>
      <dgm:t>
        <a:bodyPr/>
        <a:lstStyle/>
        <a:p>
          <a:endParaRPr lang="en-US"/>
        </a:p>
      </dgm:t>
    </dgm:pt>
    <dgm:pt modelId="{7BE8DBCB-FD7C-4D9F-87B3-9B1EF8D3366E}" type="sibTrans" cxnId="{8B00DEEA-17B8-41AA-9533-DC38BCA6097E}">
      <dgm:prSet/>
      <dgm:spPr/>
      <dgm:t>
        <a:bodyPr/>
        <a:lstStyle/>
        <a:p>
          <a:endParaRPr lang="en-US"/>
        </a:p>
      </dgm:t>
    </dgm:pt>
    <dgm:pt modelId="{85D29B4A-339D-4EBC-AD9E-B73F51FB7477}">
      <dgm:prSet phldrT="[Text]"/>
      <dgm:spPr/>
      <dgm:t>
        <a:bodyPr/>
        <a:lstStyle/>
        <a:p>
          <a:r>
            <a:rPr lang="en-US" dirty="0"/>
            <a:t>Wisdom</a:t>
          </a:r>
        </a:p>
      </dgm:t>
    </dgm:pt>
    <dgm:pt modelId="{F5ABEA89-F3F0-4FE9-975E-8DC7CD5C81A2}" type="parTrans" cxnId="{C2B9191F-EBEA-4048-8F1D-C440768FC12C}">
      <dgm:prSet/>
      <dgm:spPr/>
      <dgm:t>
        <a:bodyPr/>
        <a:lstStyle/>
        <a:p>
          <a:endParaRPr lang="en-US"/>
        </a:p>
      </dgm:t>
    </dgm:pt>
    <dgm:pt modelId="{066BE36C-101A-42A0-81A9-86ACD41A8252}" type="sibTrans" cxnId="{C2B9191F-EBEA-4048-8F1D-C440768FC12C}">
      <dgm:prSet/>
      <dgm:spPr/>
      <dgm:t>
        <a:bodyPr/>
        <a:lstStyle/>
        <a:p>
          <a:endParaRPr lang="en-US"/>
        </a:p>
      </dgm:t>
    </dgm:pt>
    <dgm:pt modelId="{ADFC3311-89A8-4E3D-AC1E-41E1C479C004}">
      <dgm:prSet phldrT="[Text]"/>
      <dgm:spPr/>
      <dgm:t>
        <a:bodyPr/>
        <a:lstStyle/>
        <a:p>
          <a:r>
            <a:rPr lang="en-US" dirty="0"/>
            <a:t>Lead a balanced life</a:t>
          </a:r>
        </a:p>
      </dgm:t>
    </dgm:pt>
    <dgm:pt modelId="{3F1E83A5-9C43-4BBF-A1C5-74FC2F9C68DC}" type="parTrans" cxnId="{FC409B94-7060-437D-B59D-149DDFF5316E}">
      <dgm:prSet/>
      <dgm:spPr/>
      <dgm:t>
        <a:bodyPr/>
        <a:lstStyle/>
        <a:p>
          <a:endParaRPr lang="en-US"/>
        </a:p>
      </dgm:t>
    </dgm:pt>
    <dgm:pt modelId="{D5E6013A-4E82-4976-8DD6-27158D6D973D}" type="sibTrans" cxnId="{FC409B94-7060-437D-B59D-149DDFF5316E}">
      <dgm:prSet/>
      <dgm:spPr/>
      <dgm:t>
        <a:bodyPr/>
        <a:lstStyle/>
        <a:p>
          <a:endParaRPr lang="en-US"/>
        </a:p>
      </dgm:t>
    </dgm:pt>
    <dgm:pt modelId="{881C8718-226D-4A49-9BE0-805E344C125A}">
      <dgm:prSet phldrT="[Text]"/>
      <dgm:spPr/>
      <dgm:t>
        <a:bodyPr/>
        <a:lstStyle/>
        <a:p>
          <a:r>
            <a:rPr lang="en-US"/>
            <a:t>What I think I should do vs. reality</a:t>
          </a:r>
          <a:endParaRPr lang="en-US" dirty="0"/>
        </a:p>
      </dgm:t>
    </dgm:pt>
    <dgm:pt modelId="{720BC856-2C9A-408D-8CE8-9560E8CE6AB6}" type="parTrans" cxnId="{74DF14BE-2609-4565-B245-73F8141A1014}">
      <dgm:prSet/>
      <dgm:spPr/>
      <dgm:t>
        <a:bodyPr/>
        <a:lstStyle/>
        <a:p>
          <a:endParaRPr lang="en-US"/>
        </a:p>
      </dgm:t>
    </dgm:pt>
    <dgm:pt modelId="{C4B522B8-515A-4F2B-AD95-78AC227D13CE}" type="sibTrans" cxnId="{74DF14BE-2609-4565-B245-73F8141A1014}">
      <dgm:prSet/>
      <dgm:spPr/>
      <dgm:t>
        <a:bodyPr/>
        <a:lstStyle/>
        <a:p>
          <a:endParaRPr lang="en-US"/>
        </a:p>
      </dgm:t>
    </dgm:pt>
    <dgm:pt modelId="{1F513488-876C-4C51-810B-D5D507A17542}">
      <dgm:prSet/>
      <dgm:spPr/>
      <dgm:t>
        <a:bodyPr/>
        <a:lstStyle/>
        <a:p>
          <a:endParaRPr lang="en-US" dirty="0"/>
        </a:p>
      </dgm:t>
    </dgm:pt>
    <dgm:pt modelId="{7A7F5337-278D-4F97-8C1F-7C742467D959}" type="parTrans" cxnId="{3332FE34-1BFC-44B7-8DFF-CCE34389BE01}">
      <dgm:prSet/>
      <dgm:spPr/>
      <dgm:t>
        <a:bodyPr/>
        <a:lstStyle/>
        <a:p>
          <a:endParaRPr lang="en-US"/>
        </a:p>
      </dgm:t>
    </dgm:pt>
    <dgm:pt modelId="{38B54783-7835-41F8-8DA5-2529829B9C16}" type="sibTrans" cxnId="{3332FE34-1BFC-44B7-8DFF-CCE34389BE01}">
      <dgm:prSet/>
      <dgm:spPr/>
      <dgm:t>
        <a:bodyPr/>
        <a:lstStyle/>
        <a:p>
          <a:endParaRPr lang="en-US"/>
        </a:p>
      </dgm:t>
    </dgm:pt>
    <dgm:pt modelId="{425DA70E-4ACB-48DD-97FB-A035523AF91C}">
      <dgm:prSet/>
      <dgm:spPr/>
      <dgm:t>
        <a:bodyPr/>
        <a:lstStyle/>
        <a:p>
          <a:r>
            <a:rPr lang="en-US" dirty="0"/>
            <a:t>Power</a:t>
          </a:r>
        </a:p>
      </dgm:t>
    </dgm:pt>
    <dgm:pt modelId="{6ED6E5FD-F3D2-496F-B8A0-7749737BD8D6}" type="parTrans" cxnId="{B12C1FD7-FE50-4C00-BB82-5CBBD2A8DE02}">
      <dgm:prSet/>
      <dgm:spPr/>
      <dgm:t>
        <a:bodyPr/>
        <a:lstStyle/>
        <a:p>
          <a:endParaRPr lang="en-US"/>
        </a:p>
      </dgm:t>
    </dgm:pt>
    <dgm:pt modelId="{418DB75B-1D57-4D3A-B49F-BCD0F2C56703}" type="sibTrans" cxnId="{B12C1FD7-FE50-4C00-BB82-5CBBD2A8DE02}">
      <dgm:prSet/>
      <dgm:spPr/>
      <dgm:t>
        <a:bodyPr/>
        <a:lstStyle/>
        <a:p>
          <a:endParaRPr lang="en-US"/>
        </a:p>
      </dgm:t>
    </dgm:pt>
    <dgm:pt modelId="{C3948C1E-F98A-4428-965B-189AEF00DEE4}">
      <dgm:prSet/>
      <dgm:spPr/>
      <dgm:t>
        <a:bodyPr/>
        <a:lstStyle/>
        <a:p>
          <a:r>
            <a:rPr lang="en-US" dirty="0"/>
            <a:t>Getting things done</a:t>
          </a:r>
        </a:p>
      </dgm:t>
    </dgm:pt>
    <dgm:pt modelId="{17CECDBA-58C2-4E98-8D18-8E5194D3E764}" type="parTrans" cxnId="{65449E09-22E5-4FAE-9E91-A396098292EA}">
      <dgm:prSet/>
      <dgm:spPr/>
      <dgm:t>
        <a:bodyPr/>
        <a:lstStyle/>
        <a:p>
          <a:endParaRPr lang="en-US"/>
        </a:p>
      </dgm:t>
    </dgm:pt>
    <dgm:pt modelId="{41E6C133-F636-40A9-A046-86E4831D5149}" type="sibTrans" cxnId="{65449E09-22E5-4FAE-9E91-A396098292EA}">
      <dgm:prSet/>
      <dgm:spPr/>
      <dgm:t>
        <a:bodyPr/>
        <a:lstStyle/>
        <a:p>
          <a:endParaRPr lang="en-US"/>
        </a:p>
      </dgm:t>
    </dgm:pt>
    <dgm:pt modelId="{F82784DB-9794-41B7-8AFD-886A33DA6AD6}">
      <dgm:prSet/>
      <dgm:spPr/>
      <dgm:t>
        <a:bodyPr/>
        <a:lstStyle/>
        <a:p>
          <a:r>
            <a:rPr lang="en-US" dirty="0"/>
            <a:t>Turn plans to actions</a:t>
          </a:r>
        </a:p>
      </dgm:t>
    </dgm:pt>
    <dgm:pt modelId="{3DBD1496-1346-40A0-9069-B2DC8EB38D24}" type="parTrans" cxnId="{306B6DAB-AF4B-4AD3-BB36-BFACC2963BF1}">
      <dgm:prSet/>
      <dgm:spPr/>
      <dgm:t>
        <a:bodyPr/>
        <a:lstStyle/>
        <a:p>
          <a:endParaRPr lang="en-US"/>
        </a:p>
      </dgm:t>
    </dgm:pt>
    <dgm:pt modelId="{6314C072-F5AC-4A39-8AE7-E9B9362260EE}" type="sibTrans" cxnId="{306B6DAB-AF4B-4AD3-BB36-BFACC2963BF1}">
      <dgm:prSet/>
      <dgm:spPr/>
      <dgm:t>
        <a:bodyPr/>
        <a:lstStyle/>
        <a:p>
          <a:endParaRPr lang="en-US"/>
        </a:p>
      </dgm:t>
    </dgm:pt>
    <dgm:pt modelId="{0A7CB27D-9675-48E8-8C07-55BB76886D24}" type="pres">
      <dgm:prSet presAssocID="{9A8E8D0F-7B2C-427C-AE51-5B669DAAB6F8}" presName="Name0" presStyleCnt="0">
        <dgm:presLayoutVars>
          <dgm:dir/>
          <dgm:resizeHandles val="exact"/>
        </dgm:presLayoutVars>
      </dgm:prSet>
      <dgm:spPr/>
    </dgm:pt>
    <dgm:pt modelId="{1004BF3E-3BC8-49E1-8F0C-AB0AA009ABC0}" type="pres">
      <dgm:prSet presAssocID="{9A8E8D0F-7B2C-427C-AE51-5B669DAAB6F8}" presName="fgShape" presStyleLbl="fgShp" presStyleIdx="0" presStyleCnt="1"/>
      <dgm:spPr/>
    </dgm:pt>
    <dgm:pt modelId="{64B24E73-53C4-434A-B3B9-7F3D5C6767ED}" type="pres">
      <dgm:prSet presAssocID="{9A8E8D0F-7B2C-427C-AE51-5B669DAAB6F8}" presName="linComp" presStyleCnt="0"/>
      <dgm:spPr/>
    </dgm:pt>
    <dgm:pt modelId="{116EBCA1-B275-426C-9B45-2108331C0742}" type="pres">
      <dgm:prSet presAssocID="{CBEDE002-37E1-4EED-B607-8FADB91C0D42}" presName="compNode" presStyleCnt="0"/>
      <dgm:spPr/>
    </dgm:pt>
    <dgm:pt modelId="{DCB25933-22C8-43D5-A1B1-57A6F43296FB}" type="pres">
      <dgm:prSet presAssocID="{CBEDE002-37E1-4EED-B607-8FADB91C0D42}" presName="bkgdShape" presStyleLbl="node1" presStyleIdx="0" presStyleCnt="4"/>
      <dgm:spPr/>
    </dgm:pt>
    <dgm:pt modelId="{F9BAE7F6-4478-4133-A3EF-E7D15823248A}" type="pres">
      <dgm:prSet presAssocID="{CBEDE002-37E1-4EED-B607-8FADB91C0D42}" presName="nodeTx" presStyleLbl="node1" presStyleIdx="0" presStyleCnt="4">
        <dgm:presLayoutVars>
          <dgm:bulletEnabled val="1"/>
        </dgm:presLayoutVars>
      </dgm:prSet>
      <dgm:spPr/>
    </dgm:pt>
    <dgm:pt modelId="{D6F581E5-E046-4B7B-BC01-76B93534AEEE}" type="pres">
      <dgm:prSet presAssocID="{CBEDE002-37E1-4EED-B607-8FADB91C0D42}" presName="invisiNode" presStyleLbl="node1" presStyleIdx="0" presStyleCnt="4"/>
      <dgm:spPr/>
    </dgm:pt>
    <dgm:pt modelId="{5524F450-858A-4BD6-A9D3-F2786EDEA2FD}" type="pres">
      <dgm:prSet presAssocID="{CBEDE002-37E1-4EED-B607-8FADB91C0D42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50D2E240-6A63-4390-8080-8FDB7DEE562D}" type="pres">
      <dgm:prSet presAssocID="{BDE66C4C-1DDD-4139-92A4-C098E60E9B37}" presName="sibTrans" presStyleLbl="sibTrans2D1" presStyleIdx="0" presStyleCnt="0"/>
      <dgm:spPr/>
    </dgm:pt>
    <dgm:pt modelId="{473850ED-ECF5-4EA5-9197-05C388A12618}" type="pres">
      <dgm:prSet presAssocID="{69E15107-19AD-47D4-BFD1-C25ACFEB0F23}" presName="compNode" presStyleCnt="0"/>
      <dgm:spPr/>
    </dgm:pt>
    <dgm:pt modelId="{7047B55C-11AC-4121-88FC-510E2F9E9771}" type="pres">
      <dgm:prSet presAssocID="{69E15107-19AD-47D4-BFD1-C25ACFEB0F23}" presName="bkgdShape" presStyleLbl="node1" presStyleIdx="1" presStyleCnt="4"/>
      <dgm:spPr/>
    </dgm:pt>
    <dgm:pt modelId="{9D4DCC1C-058A-4842-8240-84107313190B}" type="pres">
      <dgm:prSet presAssocID="{69E15107-19AD-47D4-BFD1-C25ACFEB0F23}" presName="nodeTx" presStyleLbl="node1" presStyleIdx="1" presStyleCnt="4">
        <dgm:presLayoutVars>
          <dgm:bulletEnabled val="1"/>
        </dgm:presLayoutVars>
      </dgm:prSet>
      <dgm:spPr/>
    </dgm:pt>
    <dgm:pt modelId="{24C15565-986E-4024-A439-A2BA2BD688A3}" type="pres">
      <dgm:prSet presAssocID="{69E15107-19AD-47D4-BFD1-C25ACFEB0F23}" presName="invisiNode" presStyleLbl="node1" presStyleIdx="1" presStyleCnt="4"/>
      <dgm:spPr/>
    </dgm:pt>
    <dgm:pt modelId="{DF5BF0B7-E975-4FD6-A9CF-35C871CC44AC}" type="pres">
      <dgm:prSet presAssocID="{69E15107-19AD-47D4-BFD1-C25ACFEB0F23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9000" r="-29000"/>
          </a:stretch>
        </a:blipFill>
      </dgm:spPr>
    </dgm:pt>
    <dgm:pt modelId="{AF2E25F5-91CA-426A-9AA8-B179BAA97713}" type="pres">
      <dgm:prSet presAssocID="{3A1B6D1E-BC76-4684-A15C-7C09F4CA2F99}" presName="sibTrans" presStyleLbl="sibTrans2D1" presStyleIdx="0" presStyleCnt="0"/>
      <dgm:spPr/>
    </dgm:pt>
    <dgm:pt modelId="{04E80414-1E4A-4FF3-97D4-6EC10B13FB95}" type="pres">
      <dgm:prSet presAssocID="{85D29B4A-339D-4EBC-AD9E-B73F51FB7477}" presName="compNode" presStyleCnt="0"/>
      <dgm:spPr/>
    </dgm:pt>
    <dgm:pt modelId="{56E7ACA2-31C5-421A-B743-42F83074A567}" type="pres">
      <dgm:prSet presAssocID="{85D29B4A-339D-4EBC-AD9E-B73F51FB7477}" presName="bkgdShape" presStyleLbl="node1" presStyleIdx="2" presStyleCnt="4"/>
      <dgm:spPr/>
    </dgm:pt>
    <dgm:pt modelId="{F28E5CC8-8590-4BF4-95DB-D5036459C0CE}" type="pres">
      <dgm:prSet presAssocID="{85D29B4A-339D-4EBC-AD9E-B73F51FB7477}" presName="nodeTx" presStyleLbl="node1" presStyleIdx="2" presStyleCnt="4">
        <dgm:presLayoutVars>
          <dgm:bulletEnabled val="1"/>
        </dgm:presLayoutVars>
      </dgm:prSet>
      <dgm:spPr/>
    </dgm:pt>
    <dgm:pt modelId="{D235C83C-1263-49E7-A2E5-E37F1E1FB212}" type="pres">
      <dgm:prSet presAssocID="{85D29B4A-339D-4EBC-AD9E-B73F51FB7477}" presName="invisiNode" presStyleLbl="node1" presStyleIdx="2" presStyleCnt="4"/>
      <dgm:spPr/>
    </dgm:pt>
    <dgm:pt modelId="{D1926480-4C08-4AD2-9AC0-41C5D26A2D2D}" type="pres">
      <dgm:prSet presAssocID="{85D29B4A-339D-4EBC-AD9E-B73F51FB7477}" presName="imagNode" presStyleLbl="fgImgPlace1" presStyleIdx="2" presStyleCnt="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3889" r="-23889"/>
          </a:stretch>
        </a:blipFill>
      </dgm:spPr>
    </dgm:pt>
    <dgm:pt modelId="{79390A71-B0ED-47EE-8F69-CFB304618F93}" type="pres">
      <dgm:prSet presAssocID="{066BE36C-101A-42A0-81A9-86ACD41A8252}" presName="sibTrans" presStyleLbl="sibTrans2D1" presStyleIdx="0" presStyleCnt="0"/>
      <dgm:spPr/>
    </dgm:pt>
    <dgm:pt modelId="{199C0E4F-6AA9-428F-95AC-BB33E7F843A2}" type="pres">
      <dgm:prSet presAssocID="{425DA70E-4ACB-48DD-97FB-A035523AF91C}" presName="compNode" presStyleCnt="0"/>
      <dgm:spPr/>
    </dgm:pt>
    <dgm:pt modelId="{46D2B8C9-B777-46A9-9AA9-61E759DA69F3}" type="pres">
      <dgm:prSet presAssocID="{425DA70E-4ACB-48DD-97FB-A035523AF91C}" presName="bkgdShape" presStyleLbl="node1" presStyleIdx="3" presStyleCnt="4"/>
      <dgm:spPr/>
    </dgm:pt>
    <dgm:pt modelId="{45A9C1CA-D37F-4E06-B1F4-2231B5FB6626}" type="pres">
      <dgm:prSet presAssocID="{425DA70E-4ACB-48DD-97FB-A035523AF91C}" presName="nodeTx" presStyleLbl="node1" presStyleIdx="3" presStyleCnt="4">
        <dgm:presLayoutVars>
          <dgm:bulletEnabled val="1"/>
        </dgm:presLayoutVars>
      </dgm:prSet>
      <dgm:spPr/>
    </dgm:pt>
    <dgm:pt modelId="{CDD31FDC-CB4D-4F0E-BCB7-FE1DEF7F7C87}" type="pres">
      <dgm:prSet presAssocID="{425DA70E-4ACB-48DD-97FB-A035523AF91C}" presName="invisiNode" presStyleLbl="node1" presStyleIdx="3" presStyleCnt="4"/>
      <dgm:spPr/>
    </dgm:pt>
    <dgm:pt modelId="{9B06BB15-3E21-456D-9264-6A3C98B1657A}" type="pres">
      <dgm:prSet presAssocID="{425DA70E-4ACB-48DD-97FB-A035523AF91C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15950900-E54F-4C41-9075-6AAC6D4E9DE5}" type="presOf" srcId="{1F513488-876C-4C51-810B-D5D507A17542}" destId="{F9BAE7F6-4478-4133-A3EF-E7D15823248A}" srcOrd="1" destOrd="3" presId="urn:microsoft.com/office/officeart/2005/8/layout/hList7"/>
    <dgm:cxn modelId="{71610002-2CA4-48FB-AAE9-2351F4327B2C}" type="presOf" srcId="{ADFC3311-89A8-4E3D-AC1E-41E1C479C004}" destId="{F28E5CC8-8590-4BF4-95DB-D5036459C0CE}" srcOrd="1" destOrd="1" presId="urn:microsoft.com/office/officeart/2005/8/layout/hList7"/>
    <dgm:cxn modelId="{0C63CC06-E82B-47E9-8DF3-71545873E3FD}" type="presOf" srcId="{CBEDE002-37E1-4EED-B607-8FADB91C0D42}" destId="{F9BAE7F6-4478-4133-A3EF-E7D15823248A}" srcOrd="1" destOrd="0" presId="urn:microsoft.com/office/officeart/2005/8/layout/hList7"/>
    <dgm:cxn modelId="{94447607-235F-4BE1-9494-0B44DC5FFBAC}" type="presOf" srcId="{69E15107-19AD-47D4-BFD1-C25ACFEB0F23}" destId="{7047B55C-11AC-4121-88FC-510E2F9E9771}" srcOrd="0" destOrd="0" presId="urn:microsoft.com/office/officeart/2005/8/layout/hList7"/>
    <dgm:cxn modelId="{65449E09-22E5-4FAE-9E91-A396098292EA}" srcId="{425DA70E-4ACB-48DD-97FB-A035523AF91C}" destId="{C3948C1E-F98A-4428-965B-189AEF00DEE4}" srcOrd="0" destOrd="0" parTransId="{17CECDBA-58C2-4E98-8D18-8E5194D3E764}" sibTransId="{41E6C133-F636-40A9-A046-86E4831D5149}"/>
    <dgm:cxn modelId="{8FC72D0A-D3CE-472F-AF58-4409BD3DF710}" srcId="{9A8E8D0F-7B2C-427C-AE51-5B669DAAB6F8}" destId="{CBEDE002-37E1-4EED-B607-8FADB91C0D42}" srcOrd="0" destOrd="0" parTransId="{61B595DC-970B-405A-B04A-A29C31851429}" sibTransId="{BDE66C4C-1DDD-4139-92A4-C098E60E9B37}"/>
    <dgm:cxn modelId="{9150740A-D2F4-43EE-8CD1-6FB6349069AC}" type="presOf" srcId="{E554D38B-D590-4D2C-922A-1D259631FDA2}" destId="{7047B55C-11AC-4121-88FC-510E2F9E9771}" srcOrd="0" destOrd="2" presId="urn:microsoft.com/office/officeart/2005/8/layout/hList7"/>
    <dgm:cxn modelId="{07F5050B-DA6E-4659-8346-89D62819853A}" type="presOf" srcId="{1F513488-876C-4C51-810B-D5D507A17542}" destId="{DCB25933-22C8-43D5-A1B1-57A6F43296FB}" srcOrd="0" destOrd="3" presId="urn:microsoft.com/office/officeart/2005/8/layout/hList7"/>
    <dgm:cxn modelId="{04D0A81A-7C9F-420C-878A-4DEEBA03C78D}" type="presOf" srcId="{425DA70E-4ACB-48DD-97FB-A035523AF91C}" destId="{45A9C1CA-D37F-4E06-B1F4-2231B5FB6626}" srcOrd="1" destOrd="0" presId="urn:microsoft.com/office/officeart/2005/8/layout/hList7"/>
    <dgm:cxn modelId="{C2B9191F-EBEA-4048-8F1D-C440768FC12C}" srcId="{9A8E8D0F-7B2C-427C-AE51-5B669DAAB6F8}" destId="{85D29B4A-339D-4EBC-AD9E-B73F51FB7477}" srcOrd="2" destOrd="0" parTransId="{F5ABEA89-F3F0-4FE9-975E-8DC7CD5C81A2}" sibTransId="{066BE36C-101A-42A0-81A9-86ACD41A8252}"/>
    <dgm:cxn modelId="{3332FE34-1BFC-44B7-8DFF-CCE34389BE01}" srcId="{CBEDE002-37E1-4EED-B607-8FADB91C0D42}" destId="{1F513488-876C-4C51-810B-D5D507A17542}" srcOrd="2" destOrd="0" parTransId="{7A7F5337-278D-4F97-8C1F-7C742467D959}" sibTransId="{38B54783-7835-41F8-8DA5-2529829B9C16}"/>
    <dgm:cxn modelId="{04FF123A-C07D-4CBB-AAF7-CA8014A54183}" type="presOf" srcId="{CBEDE002-37E1-4EED-B607-8FADB91C0D42}" destId="{DCB25933-22C8-43D5-A1B1-57A6F43296FB}" srcOrd="0" destOrd="0" presId="urn:microsoft.com/office/officeart/2005/8/layout/hList7"/>
    <dgm:cxn modelId="{EC8B233B-1D39-4272-A339-4B25637FF196}" type="presOf" srcId="{C3948C1E-F98A-4428-965B-189AEF00DEE4}" destId="{45A9C1CA-D37F-4E06-B1F4-2231B5FB6626}" srcOrd="1" destOrd="1" presId="urn:microsoft.com/office/officeart/2005/8/layout/hList7"/>
    <dgm:cxn modelId="{D104E73B-30B8-4418-8719-FD5469DBA164}" type="presOf" srcId="{F82784DB-9794-41B7-8AFD-886A33DA6AD6}" destId="{46D2B8C9-B777-46A9-9AA9-61E759DA69F3}" srcOrd="0" destOrd="2" presId="urn:microsoft.com/office/officeart/2005/8/layout/hList7"/>
    <dgm:cxn modelId="{E63DF45F-BCB2-4D84-9386-A462109BEC8B}" type="presOf" srcId="{77006DFE-E607-4AF5-B2F0-694760387EED}" destId="{DCB25933-22C8-43D5-A1B1-57A6F43296FB}" srcOrd="0" destOrd="1" presId="urn:microsoft.com/office/officeart/2005/8/layout/hList7"/>
    <dgm:cxn modelId="{D08EB341-377D-4BDC-88E8-82A9F3D53DC8}" type="presOf" srcId="{881C8718-226D-4A49-9BE0-805E344C125A}" destId="{F28E5CC8-8590-4BF4-95DB-D5036459C0CE}" srcOrd="1" destOrd="2" presId="urn:microsoft.com/office/officeart/2005/8/layout/hList7"/>
    <dgm:cxn modelId="{2CE60446-8C6C-4A71-BC82-6665AED53F48}" type="presOf" srcId="{C3948C1E-F98A-4428-965B-189AEF00DEE4}" destId="{46D2B8C9-B777-46A9-9AA9-61E759DA69F3}" srcOrd="0" destOrd="1" presId="urn:microsoft.com/office/officeart/2005/8/layout/hList7"/>
    <dgm:cxn modelId="{3F487D67-B932-483C-A744-7850471ACD66}" type="presOf" srcId="{72F1110B-264E-494A-AE2D-F6E32ABCF667}" destId="{9D4DCC1C-058A-4842-8240-84107313190B}" srcOrd="1" destOrd="1" presId="urn:microsoft.com/office/officeart/2005/8/layout/hList7"/>
    <dgm:cxn modelId="{AD33E467-8B17-4947-A8D1-290F81DA0641}" type="presOf" srcId="{72F1110B-264E-494A-AE2D-F6E32ABCF667}" destId="{7047B55C-11AC-4121-88FC-510E2F9E9771}" srcOrd="0" destOrd="1" presId="urn:microsoft.com/office/officeart/2005/8/layout/hList7"/>
    <dgm:cxn modelId="{44134049-E50B-4102-B215-65AEE853FC2E}" type="presOf" srcId="{06529CCE-948A-4063-A667-44665DF36D44}" destId="{F9BAE7F6-4478-4133-A3EF-E7D15823248A}" srcOrd="1" destOrd="2" presId="urn:microsoft.com/office/officeart/2005/8/layout/hList7"/>
    <dgm:cxn modelId="{AF9FAD4A-1AF6-4C65-932D-450D6B935E01}" type="presOf" srcId="{881C8718-226D-4A49-9BE0-805E344C125A}" destId="{56E7ACA2-31C5-421A-B743-42F83074A567}" srcOrd="0" destOrd="2" presId="urn:microsoft.com/office/officeart/2005/8/layout/hList7"/>
    <dgm:cxn modelId="{207F2D4E-C4F9-4EA2-92F5-FFAAA81C7D57}" srcId="{9A8E8D0F-7B2C-427C-AE51-5B669DAAB6F8}" destId="{69E15107-19AD-47D4-BFD1-C25ACFEB0F23}" srcOrd="1" destOrd="0" parTransId="{57A36E78-7194-402E-BA68-4C7F8B20BC54}" sibTransId="{3A1B6D1E-BC76-4684-A15C-7C09F4CA2F99}"/>
    <dgm:cxn modelId="{DDDBA47F-5262-40A1-A4E8-854655DD063D}" type="presOf" srcId="{ADFC3311-89A8-4E3D-AC1E-41E1C479C004}" destId="{56E7ACA2-31C5-421A-B743-42F83074A567}" srcOrd="0" destOrd="1" presId="urn:microsoft.com/office/officeart/2005/8/layout/hList7"/>
    <dgm:cxn modelId="{FB821782-F970-4DCF-BFAD-362A79A717C0}" type="presOf" srcId="{066BE36C-101A-42A0-81A9-86ACD41A8252}" destId="{79390A71-B0ED-47EE-8F69-CFB304618F93}" srcOrd="0" destOrd="0" presId="urn:microsoft.com/office/officeart/2005/8/layout/hList7"/>
    <dgm:cxn modelId="{8ACEC88F-529A-4D84-B79D-565FA20497FE}" type="presOf" srcId="{69E15107-19AD-47D4-BFD1-C25ACFEB0F23}" destId="{9D4DCC1C-058A-4842-8240-84107313190B}" srcOrd="1" destOrd="0" presId="urn:microsoft.com/office/officeart/2005/8/layout/hList7"/>
    <dgm:cxn modelId="{FC409B94-7060-437D-B59D-149DDFF5316E}" srcId="{85D29B4A-339D-4EBC-AD9E-B73F51FB7477}" destId="{ADFC3311-89A8-4E3D-AC1E-41E1C479C004}" srcOrd="0" destOrd="0" parTransId="{3F1E83A5-9C43-4BBF-A1C5-74FC2F9C68DC}" sibTransId="{D5E6013A-4E82-4976-8DD6-27158D6D973D}"/>
    <dgm:cxn modelId="{CC6ADEA7-FD02-4D6B-B802-BF84E9E07383}" type="presOf" srcId="{9A8E8D0F-7B2C-427C-AE51-5B669DAAB6F8}" destId="{0A7CB27D-9675-48E8-8C07-55BB76886D24}" srcOrd="0" destOrd="0" presId="urn:microsoft.com/office/officeart/2005/8/layout/hList7"/>
    <dgm:cxn modelId="{245B99AA-FC9D-4D7B-8830-1019B42D229D}" type="presOf" srcId="{BDE66C4C-1DDD-4139-92A4-C098E60E9B37}" destId="{50D2E240-6A63-4390-8080-8FDB7DEE562D}" srcOrd="0" destOrd="0" presId="urn:microsoft.com/office/officeart/2005/8/layout/hList7"/>
    <dgm:cxn modelId="{306B6DAB-AF4B-4AD3-BB36-BFACC2963BF1}" srcId="{425DA70E-4ACB-48DD-97FB-A035523AF91C}" destId="{F82784DB-9794-41B7-8AFD-886A33DA6AD6}" srcOrd="1" destOrd="0" parTransId="{3DBD1496-1346-40A0-9069-B2DC8EB38D24}" sibTransId="{6314C072-F5AC-4A39-8AE7-E9B9362260EE}"/>
    <dgm:cxn modelId="{922390AB-9137-45FE-ACBB-0C28603BA45E}" type="presOf" srcId="{06529CCE-948A-4063-A667-44665DF36D44}" destId="{DCB25933-22C8-43D5-A1B1-57A6F43296FB}" srcOrd="0" destOrd="2" presId="urn:microsoft.com/office/officeart/2005/8/layout/hList7"/>
    <dgm:cxn modelId="{274C2BAF-4E3B-41EB-92AD-A309443E5341}" srcId="{69E15107-19AD-47D4-BFD1-C25ACFEB0F23}" destId="{72F1110B-264E-494A-AE2D-F6E32ABCF667}" srcOrd="0" destOrd="0" parTransId="{69B6BFAE-04F8-418E-B8CD-BC6C61D2351A}" sibTransId="{55AA3559-6B96-4872-8876-ADB3BA217218}"/>
    <dgm:cxn modelId="{303103B0-8324-4870-AA47-A1F56A8185C3}" srcId="{CBEDE002-37E1-4EED-B607-8FADB91C0D42}" destId="{77006DFE-E607-4AF5-B2F0-694760387EED}" srcOrd="0" destOrd="0" parTransId="{74CFAE87-D110-44F7-A5E1-47AF8A3950FC}" sibTransId="{7B68BC82-2CE7-4D40-9CE3-5ECE564DA529}"/>
    <dgm:cxn modelId="{1A6BDBB3-768B-4EB3-8093-06823B3798CE}" type="presOf" srcId="{77006DFE-E607-4AF5-B2F0-694760387EED}" destId="{F9BAE7F6-4478-4133-A3EF-E7D15823248A}" srcOrd="1" destOrd="1" presId="urn:microsoft.com/office/officeart/2005/8/layout/hList7"/>
    <dgm:cxn modelId="{AA3393B4-2FDF-4547-B66B-5AE2A6616EF2}" type="presOf" srcId="{F82784DB-9794-41B7-8AFD-886A33DA6AD6}" destId="{45A9C1CA-D37F-4E06-B1F4-2231B5FB6626}" srcOrd="1" destOrd="2" presId="urn:microsoft.com/office/officeart/2005/8/layout/hList7"/>
    <dgm:cxn modelId="{D21044BC-8C84-4B48-AB08-809B6D4F8341}" type="presOf" srcId="{E554D38B-D590-4D2C-922A-1D259631FDA2}" destId="{9D4DCC1C-058A-4842-8240-84107313190B}" srcOrd="1" destOrd="2" presId="urn:microsoft.com/office/officeart/2005/8/layout/hList7"/>
    <dgm:cxn modelId="{74DF14BE-2609-4565-B245-73F8141A1014}" srcId="{85D29B4A-339D-4EBC-AD9E-B73F51FB7477}" destId="{881C8718-226D-4A49-9BE0-805E344C125A}" srcOrd="1" destOrd="0" parTransId="{720BC856-2C9A-408D-8CE8-9560E8CE6AB6}" sibTransId="{C4B522B8-515A-4F2B-AD95-78AC227D13CE}"/>
    <dgm:cxn modelId="{3905A5C4-2C51-4E5E-93A9-0300352D08BF}" srcId="{CBEDE002-37E1-4EED-B607-8FADB91C0D42}" destId="{06529CCE-948A-4063-A667-44665DF36D44}" srcOrd="1" destOrd="0" parTransId="{6060BED9-F0FD-4027-BE88-B868D26F682F}" sibTransId="{168069B6-0A6E-4446-AD7E-D3DB92C9F631}"/>
    <dgm:cxn modelId="{B12C1FD7-FE50-4C00-BB82-5CBBD2A8DE02}" srcId="{9A8E8D0F-7B2C-427C-AE51-5B669DAAB6F8}" destId="{425DA70E-4ACB-48DD-97FB-A035523AF91C}" srcOrd="3" destOrd="0" parTransId="{6ED6E5FD-F3D2-496F-B8A0-7749737BD8D6}" sibTransId="{418DB75B-1D57-4D3A-B49F-BCD0F2C56703}"/>
    <dgm:cxn modelId="{1FAD28E4-9FC8-4BFA-8B82-69BF9A36F990}" type="presOf" srcId="{85D29B4A-339D-4EBC-AD9E-B73F51FB7477}" destId="{56E7ACA2-31C5-421A-B743-42F83074A567}" srcOrd="0" destOrd="0" presId="urn:microsoft.com/office/officeart/2005/8/layout/hList7"/>
    <dgm:cxn modelId="{8B00DEEA-17B8-41AA-9533-DC38BCA6097E}" srcId="{69E15107-19AD-47D4-BFD1-C25ACFEB0F23}" destId="{E554D38B-D590-4D2C-922A-1D259631FDA2}" srcOrd="1" destOrd="0" parTransId="{2532DB76-C416-48B3-A75B-9DD0C4643D32}" sibTransId="{7BE8DBCB-FD7C-4D9F-87B3-9B1EF8D3366E}"/>
    <dgm:cxn modelId="{F942ACEE-C69A-4812-B410-14CDAF2006F5}" type="presOf" srcId="{425DA70E-4ACB-48DD-97FB-A035523AF91C}" destId="{46D2B8C9-B777-46A9-9AA9-61E759DA69F3}" srcOrd="0" destOrd="0" presId="urn:microsoft.com/office/officeart/2005/8/layout/hList7"/>
    <dgm:cxn modelId="{756B56EF-BB24-4CAD-86E6-BCA4B01B2812}" type="presOf" srcId="{85D29B4A-339D-4EBC-AD9E-B73F51FB7477}" destId="{F28E5CC8-8590-4BF4-95DB-D5036459C0CE}" srcOrd="1" destOrd="0" presId="urn:microsoft.com/office/officeart/2005/8/layout/hList7"/>
    <dgm:cxn modelId="{705BCCF0-C367-40B5-8951-7450FE76C259}" type="presOf" srcId="{3A1B6D1E-BC76-4684-A15C-7C09F4CA2F99}" destId="{AF2E25F5-91CA-426A-9AA8-B179BAA97713}" srcOrd="0" destOrd="0" presId="urn:microsoft.com/office/officeart/2005/8/layout/hList7"/>
    <dgm:cxn modelId="{AA8D174C-6246-4F33-9D66-6C6DAE85EA24}" type="presParOf" srcId="{0A7CB27D-9675-48E8-8C07-55BB76886D24}" destId="{1004BF3E-3BC8-49E1-8F0C-AB0AA009ABC0}" srcOrd="0" destOrd="0" presId="urn:microsoft.com/office/officeart/2005/8/layout/hList7"/>
    <dgm:cxn modelId="{5744DB53-8956-49F5-93FE-BDBA7C2660F9}" type="presParOf" srcId="{0A7CB27D-9675-48E8-8C07-55BB76886D24}" destId="{64B24E73-53C4-434A-B3B9-7F3D5C6767ED}" srcOrd="1" destOrd="0" presId="urn:microsoft.com/office/officeart/2005/8/layout/hList7"/>
    <dgm:cxn modelId="{8A595CF5-63C0-4528-8D32-A338ACA7590C}" type="presParOf" srcId="{64B24E73-53C4-434A-B3B9-7F3D5C6767ED}" destId="{116EBCA1-B275-426C-9B45-2108331C0742}" srcOrd="0" destOrd="0" presId="urn:microsoft.com/office/officeart/2005/8/layout/hList7"/>
    <dgm:cxn modelId="{A30A8868-5C86-4D8F-879E-6827AAA045C6}" type="presParOf" srcId="{116EBCA1-B275-426C-9B45-2108331C0742}" destId="{DCB25933-22C8-43D5-A1B1-57A6F43296FB}" srcOrd="0" destOrd="0" presId="urn:microsoft.com/office/officeart/2005/8/layout/hList7"/>
    <dgm:cxn modelId="{37DE98F1-F7C9-4BBC-8E69-A039EE542121}" type="presParOf" srcId="{116EBCA1-B275-426C-9B45-2108331C0742}" destId="{F9BAE7F6-4478-4133-A3EF-E7D15823248A}" srcOrd="1" destOrd="0" presId="urn:microsoft.com/office/officeart/2005/8/layout/hList7"/>
    <dgm:cxn modelId="{CA31561F-3FFB-452D-874E-D6C1B22DB462}" type="presParOf" srcId="{116EBCA1-B275-426C-9B45-2108331C0742}" destId="{D6F581E5-E046-4B7B-BC01-76B93534AEEE}" srcOrd="2" destOrd="0" presId="urn:microsoft.com/office/officeart/2005/8/layout/hList7"/>
    <dgm:cxn modelId="{23106AE3-A6A4-4A4B-B813-385FDEBD2A67}" type="presParOf" srcId="{116EBCA1-B275-426C-9B45-2108331C0742}" destId="{5524F450-858A-4BD6-A9D3-F2786EDEA2FD}" srcOrd="3" destOrd="0" presId="urn:microsoft.com/office/officeart/2005/8/layout/hList7"/>
    <dgm:cxn modelId="{FD253FB8-2EF7-48ED-B51F-71D0037025B4}" type="presParOf" srcId="{64B24E73-53C4-434A-B3B9-7F3D5C6767ED}" destId="{50D2E240-6A63-4390-8080-8FDB7DEE562D}" srcOrd="1" destOrd="0" presId="urn:microsoft.com/office/officeart/2005/8/layout/hList7"/>
    <dgm:cxn modelId="{1CC09634-078F-454F-9AA2-750D5125FDC1}" type="presParOf" srcId="{64B24E73-53C4-434A-B3B9-7F3D5C6767ED}" destId="{473850ED-ECF5-4EA5-9197-05C388A12618}" srcOrd="2" destOrd="0" presId="urn:microsoft.com/office/officeart/2005/8/layout/hList7"/>
    <dgm:cxn modelId="{B2BC7E00-35FE-48DE-BA58-0673E16F4CE0}" type="presParOf" srcId="{473850ED-ECF5-4EA5-9197-05C388A12618}" destId="{7047B55C-11AC-4121-88FC-510E2F9E9771}" srcOrd="0" destOrd="0" presId="urn:microsoft.com/office/officeart/2005/8/layout/hList7"/>
    <dgm:cxn modelId="{8FBE7AD4-656F-44C2-A5F6-273B6BF31A87}" type="presParOf" srcId="{473850ED-ECF5-4EA5-9197-05C388A12618}" destId="{9D4DCC1C-058A-4842-8240-84107313190B}" srcOrd="1" destOrd="0" presId="urn:microsoft.com/office/officeart/2005/8/layout/hList7"/>
    <dgm:cxn modelId="{24134150-46AA-4A16-87E9-237397AFD569}" type="presParOf" srcId="{473850ED-ECF5-4EA5-9197-05C388A12618}" destId="{24C15565-986E-4024-A439-A2BA2BD688A3}" srcOrd="2" destOrd="0" presId="urn:microsoft.com/office/officeart/2005/8/layout/hList7"/>
    <dgm:cxn modelId="{AF36C89B-D1D4-4312-987F-26A9BC6246CC}" type="presParOf" srcId="{473850ED-ECF5-4EA5-9197-05C388A12618}" destId="{DF5BF0B7-E975-4FD6-A9CF-35C871CC44AC}" srcOrd="3" destOrd="0" presId="urn:microsoft.com/office/officeart/2005/8/layout/hList7"/>
    <dgm:cxn modelId="{200EB510-3353-407F-B1C0-7F24F0254032}" type="presParOf" srcId="{64B24E73-53C4-434A-B3B9-7F3D5C6767ED}" destId="{AF2E25F5-91CA-426A-9AA8-B179BAA97713}" srcOrd="3" destOrd="0" presId="urn:microsoft.com/office/officeart/2005/8/layout/hList7"/>
    <dgm:cxn modelId="{83E279B6-986C-4A11-BB72-C5EE8D1961AD}" type="presParOf" srcId="{64B24E73-53C4-434A-B3B9-7F3D5C6767ED}" destId="{04E80414-1E4A-4FF3-97D4-6EC10B13FB95}" srcOrd="4" destOrd="0" presId="urn:microsoft.com/office/officeart/2005/8/layout/hList7"/>
    <dgm:cxn modelId="{5BE9B173-1301-467E-992D-3EF46A2CA591}" type="presParOf" srcId="{04E80414-1E4A-4FF3-97D4-6EC10B13FB95}" destId="{56E7ACA2-31C5-421A-B743-42F83074A567}" srcOrd="0" destOrd="0" presId="urn:microsoft.com/office/officeart/2005/8/layout/hList7"/>
    <dgm:cxn modelId="{92408027-2966-406F-983E-E1526D0473B0}" type="presParOf" srcId="{04E80414-1E4A-4FF3-97D4-6EC10B13FB95}" destId="{F28E5CC8-8590-4BF4-95DB-D5036459C0CE}" srcOrd="1" destOrd="0" presId="urn:microsoft.com/office/officeart/2005/8/layout/hList7"/>
    <dgm:cxn modelId="{E0A1C591-1B41-4BDB-A307-6D4B4DF21956}" type="presParOf" srcId="{04E80414-1E4A-4FF3-97D4-6EC10B13FB95}" destId="{D235C83C-1263-49E7-A2E5-E37F1E1FB212}" srcOrd="2" destOrd="0" presId="urn:microsoft.com/office/officeart/2005/8/layout/hList7"/>
    <dgm:cxn modelId="{79C71419-7E5A-4776-8C12-718BE92785B1}" type="presParOf" srcId="{04E80414-1E4A-4FF3-97D4-6EC10B13FB95}" destId="{D1926480-4C08-4AD2-9AC0-41C5D26A2D2D}" srcOrd="3" destOrd="0" presId="urn:microsoft.com/office/officeart/2005/8/layout/hList7"/>
    <dgm:cxn modelId="{77E2E917-7B1E-45E7-8535-0DDD6B4E5DED}" type="presParOf" srcId="{64B24E73-53C4-434A-B3B9-7F3D5C6767ED}" destId="{79390A71-B0ED-47EE-8F69-CFB304618F93}" srcOrd="5" destOrd="0" presId="urn:microsoft.com/office/officeart/2005/8/layout/hList7"/>
    <dgm:cxn modelId="{37885B58-B16B-4BDE-84DB-07D9275BDD68}" type="presParOf" srcId="{64B24E73-53C4-434A-B3B9-7F3D5C6767ED}" destId="{199C0E4F-6AA9-428F-95AC-BB33E7F843A2}" srcOrd="6" destOrd="0" presId="urn:microsoft.com/office/officeart/2005/8/layout/hList7"/>
    <dgm:cxn modelId="{167FAE39-62A9-464F-A6F1-FDC73D06B607}" type="presParOf" srcId="{199C0E4F-6AA9-428F-95AC-BB33E7F843A2}" destId="{46D2B8C9-B777-46A9-9AA9-61E759DA69F3}" srcOrd="0" destOrd="0" presId="urn:microsoft.com/office/officeart/2005/8/layout/hList7"/>
    <dgm:cxn modelId="{7C92D527-3D45-4FF0-9F51-6B2549346192}" type="presParOf" srcId="{199C0E4F-6AA9-428F-95AC-BB33E7F843A2}" destId="{45A9C1CA-D37F-4E06-B1F4-2231B5FB6626}" srcOrd="1" destOrd="0" presId="urn:microsoft.com/office/officeart/2005/8/layout/hList7"/>
    <dgm:cxn modelId="{8E68A512-E072-4E7E-95C1-6DB4EA204F0D}" type="presParOf" srcId="{199C0E4F-6AA9-428F-95AC-BB33E7F843A2}" destId="{CDD31FDC-CB4D-4F0E-BCB7-FE1DEF7F7C87}" srcOrd="2" destOrd="0" presId="urn:microsoft.com/office/officeart/2005/8/layout/hList7"/>
    <dgm:cxn modelId="{0EFB0F96-2827-4F5F-A62C-BF067C8D4081}" type="presParOf" srcId="{199C0E4F-6AA9-428F-95AC-BB33E7F843A2}" destId="{9B06BB15-3E21-456D-9264-6A3C98B1657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4673FF-57C9-4E05-94B6-97811E40A8D8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BA3A32-F496-4C0C-B9FA-A80382A8AED8}">
      <dgm:prSet phldrT="[Text]"/>
      <dgm:spPr/>
      <dgm:t>
        <a:bodyPr/>
        <a:lstStyle/>
        <a:p>
          <a:r>
            <a:rPr lang="en-US" dirty="0"/>
            <a:t>Individual</a:t>
          </a:r>
        </a:p>
      </dgm:t>
    </dgm:pt>
    <dgm:pt modelId="{A33AFAC0-ADFC-4B2E-8424-11CD79589E5B}" type="parTrans" cxnId="{E3B4F49F-F47B-43F3-8105-AC4CB0A7F8E0}">
      <dgm:prSet/>
      <dgm:spPr/>
      <dgm:t>
        <a:bodyPr/>
        <a:lstStyle/>
        <a:p>
          <a:endParaRPr lang="en-US"/>
        </a:p>
      </dgm:t>
    </dgm:pt>
    <dgm:pt modelId="{A80C107C-3E21-4BFF-BDFD-824F872DB395}" type="sibTrans" cxnId="{E3B4F49F-F47B-43F3-8105-AC4CB0A7F8E0}">
      <dgm:prSet/>
      <dgm:spPr/>
      <dgm:t>
        <a:bodyPr/>
        <a:lstStyle/>
        <a:p>
          <a:endParaRPr lang="en-US"/>
        </a:p>
      </dgm:t>
    </dgm:pt>
    <dgm:pt modelId="{FC816CAC-462B-4871-B6A2-F7B0CBB17BBA}">
      <dgm:prSet phldrT="[Text]"/>
      <dgm:spPr/>
      <dgm:t>
        <a:bodyPr/>
        <a:lstStyle/>
        <a:p>
          <a:r>
            <a:rPr lang="en-US" dirty="0"/>
            <a:t>Group</a:t>
          </a:r>
        </a:p>
      </dgm:t>
    </dgm:pt>
    <dgm:pt modelId="{DB8922F8-6582-4F8B-AAF5-5AA1678D4A53}" type="parTrans" cxnId="{14DE8A1C-A39F-4F5C-8E6F-998B3A82EF43}">
      <dgm:prSet/>
      <dgm:spPr/>
      <dgm:t>
        <a:bodyPr/>
        <a:lstStyle/>
        <a:p>
          <a:endParaRPr lang="en-US"/>
        </a:p>
      </dgm:t>
    </dgm:pt>
    <dgm:pt modelId="{8FE10D55-4976-4E84-AE26-E1E10F7740A8}" type="sibTrans" cxnId="{14DE8A1C-A39F-4F5C-8E6F-998B3A82EF43}">
      <dgm:prSet/>
      <dgm:spPr/>
      <dgm:t>
        <a:bodyPr/>
        <a:lstStyle/>
        <a:p>
          <a:endParaRPr lang="en-US"/>
        </a:p>
      </dgm:t>
    </dgm:pt>
    <dgm:pt modelId="{0EEDCB2B-E5BA-4968-8934-84F208CFEDDD}">
      <dgm:prSet phldrT="[Text]"/>
      <dgm:spPr/>
      <dgm:t>
        <a:bodyPr/>
        <a:lstStyle/>
        <a:p>
          <a:r>
            <a:rPr lang="en-US" dirty="0"/>
            <a:t>Society</a:t>
          </a:r>
        </a:p>
      </dgm:t>
    </dgm:pt>
    <dgm:pt modelId="{8F52836F-5DC6-454D-B578-FD9CA39EFA35}" type="parTrans" cxnId="{58A303D2-6ACC-4476-B012-A64ADB6D744C}">
      <dgm:prSet/>
      <dgm:spPr/>
      <dgm:t>
        <a:bodyPr/>
        <a:lstStyle/>
        <a:p>
          <a:endParaRPr lang="en-US"/>
        </a:p>
      </dgm:t>
    </dgm:pt>
    <dgm:pt modelId="{97F87420-5800-48CE-8623-F65CB9296D28}" type="sibTrans" cxnId="{58A303D2-6ACC-4476-B012-A64ADB6D744C}">
      <dgm:prSet/>
      <dgm:spPr/>
      <dgm:t>
        <a:bodyPr/>
        <a:lstStyle/>
        <a:p>
          <a:endParaRPr lang="en-US"/>
        </a:p>
      </dgm:t>
    </dgm:pt>
    <dgm:pt modelId="{263131A6-F5F2-4CA0-9257-BAC6F73CA973}" type="pres">
      <dgm:prSet presAssocID="{4F4673FF-57C9-4E05-94B6-97811E40A8D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681F0B9-A492-4C5A-8416-7CC868F387CB}" type="pres">
      <dgm:prSet presAssocID="{0EEDCB2B-E5BA-4968-8934-84F208CFEDDD}" presName="Accent3" presStyleCnt="0"/>
      <dgm:spPr/>
    </dgm:pt>
    <dgm:pt modelId="{DA389A52-4C35-4893-ADB7-2CFBCB2725FA}" type="pres">
      <dgm:prSet presAssocID="{0EEDCB2B-E5BA-4968-8934-84F208CFEDDD}" presName="Accent" presStyleLbl="node1" presStyleIdx="0" presStyleCnt="3"/>
      <dgm:spPr/>
    </dgm:pt>
    <dgm:pt modelId="{8313B224-9C60-4C2F-A6CC-ABB7DFDA6D35}" type="pres">
      <dgm:prSet presAssocID="{0EEDCB2B-E5BA-4968-8934-84F208CFEDDD}" presName="ParentBackground3" presStyleCnt="0"/>
      <dgm:spPr/>
    </dgm:pt>
    <dgm:pt modelId="{549477A8-FF03-4DCF-92A1-C353967C4A2E}" type="pres">
      <dgm:prSet presAssocID="{0EEDCB2B-E5BA-4968-8934-84F208CFEDDD}" presName="ParentBackground" presStyleLbl="fgAcc1" presStyleIdx="0" presStyleCnt="3"/>
      <dgm:spPr/>
    </dgm:pt>
    <dgm:pt modelId="{547FAEDC-B457-4545-9551-1D373A98ED8B}" type="pres">
      <dgm:prSet presAssocID="{0EEDCB2B-E5BA-4968-8934-84F208CFEDD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01240CC-253F-48FD-9AC2-4C6DE1AECB28}" type="pres">
      <dgm:prSet presAssocID="{FC816CAC-462B-4871-B6A2-F7B0CBB17BBA}" presName="Accent2" presStyleCnt="0"/>
      <dgm:spPr/>
    </dgm:pt>
    <dgm:pt modelId="{215EC8D7-D7E1-4494-B42B-AC0B646113DB}" type="pres">
      <dgm:prSet presAssocID="{FC816CAC-462B-4871-B6A2-F7B0CBB17BBA}" presName="Accent" presStyleLbl="node1" presStyleIdx="1" presStyleCnt="3"/>
      <dgm:spPr/>
    </dgm:pt>
    <dgm:pt modelId="{72517D80-7E0F-4DAC-BC2A-B7ED3C4EFF2E}" type="pres">
      <dgm:prSet presAssocID="{FC816CAC-462B-4871-B6A2-F7B0CBB17BBA}" presName="ParentBackground2" presStyleCnt="0"/>
      <dgm:spPr/>
    </dgm:pt>
    <dgm:pt modelId="{6E28BB0C-46E3-4BF6-8450-70F9BA901900}" type="pres">
      <dgm:prSet presAssocID="{FC816CAC-462B-4871-B6A2-F7B0CBB17BBA}" presName="ParentBackground" presStyleLbl="fgAcc1" presStyleIdx="1" presStyleCnt="3"/>
      <dgm:spPr/>
    </dgm:pt>
    <dgm:pt modelId="{28AE9322-64BD-4676-99A6-162301AEFF55}" type="pres">
      <dgm:prSet presAssocID="{FC816CAC-462B-4871-B6A2-F7B0CBB17BB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8B1AA56-8199-4134-95DC-687A95A27F07}" type="pres">
      <dgm:prSet presAssocID="{5BBA3A32-F496-4C0C-B9FA-A80382A8AED8}" presName="Accent1" presStyleCnt="0"/>
      <dgm:spPr/>
    </dgm:pt>
    <dgm:pt modelId="{C19D38F5-8EEB-40A8-827A-ECD92A78E6CE}" type="pres">
      <dgm:prSet presAssocID="{5BBA3A32-F496-4C0C-B9FA-A80382A8AED8}" presName="Accent" presStyleLbl="node1" presStyleIdx="2" presStyleCnt="3"/>
      <dgm:spPr/>
    </dgm:pt>
    <dgm:pt modelId="{DCD9DB4A-742F-48EF-97D4-F44D798B9359}" type="pres">
      <dgm:prSet presAssocID="{5BBA3A32-F496-4C0C-B9FA-A80382A8AED8}" presName="ParentBackground1" presStyleCnt="0"/>
      <dgm:spPr/>
    </dgm:pt>
    <dgm:pt modelId="{98BD4484-E9D8-4185-9122-5B9AF5FCFEE9}" type="pres">
      <dgm:prSet presAssocID="{5BBA3A32-F496-4C0C-B9FA-A80382A8AED8}" presName="ParentBackground" presStyleLbl="fgAcc1" presStyleIdx="2" presStyleCnt="3"/>
      <dgm:spPr/>
    </dgm:pt>
    <dgm:pt modelId="{F5BCBEF5-0F97-4735-982B-1677CCC1953A}" type="pres">
      <dgm:prSet presAssocID="{5BBA3A32-F496-4C0C-B9FA-A80382A8AED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DE8A1C-A39F-4F5C-8E6F-998B3A82EF43}" srcId="{4F4673FF-57C9-4E05-94B6-97811E40A8D8}" destId="{FC816CAC-462B-4871-B6A2-F7B0CBB17BBA}" srcOrd="1" destOrd="0" parTransId="{DB8922F8-6582-4F8B-AAF5-5AA1678D4A53}" sibTransId="{8FE10D55-4976-4E84-AE26-E1E10F7740A8}"/>
    <dgm:cxn modelId="{10F22F48-6E7B-4934-A077-2BDD40DF5BEA}" type="presOf" srcId="{5BBA3A32-F496-4C0C-B9FA-A80382A8AED8}" destId="{98BD4484-E9D8-4185-9122-5B9AF5FCFEE9}" srcOrd="0" destOrd="0" presId="urn:microsoft.com/office/officeart/2011/layout/CircleProcess"/>
    <dgm:cxn modelId="{E3B4F49F-F47B-43F3-8105-AC4CB0A7F8E0}" srcId="{4F4673FF-57C9-4E05-94B6-97811E40A8D8}" destId="{5BBA3A32-F496-4C0C-B9FA-A80382A8AED8}" srcOrd="0" destOrd="0" parTransId="{A33AFAC0-ADFC-4B2E-8424-11CD79589E5B}" sibTransId="{A80C107C-3E21-4BFF-BDFD-824F872DB395}"/>
    <dgm:cxn modelId="{93B23CCB-D074-4032-B2E8-40C64C2B338B}" type="presOf" srcId="{5BBA3A32-F496-4C0C-B9FA-A80382A8AED8}" destId="{F5BCBEF5-0F97-4735-982B-1677CCC1953A}" srcOrd="1" destOrd="0" presId="urn:microsoft.com/office/officeart/2011/layout/CircleProcess"/>
    <dgm:cxn modelId="{58A303D2-6ACC-4476-B012-A64ADB6D744C}" srcId="{4F4673FF-57C9-4E05-94B6-97811E40A8D8}" destId="{0EEDCB2B-E5BA-4968-8934-84F208CFEDDD}" srcOrd="2" destOrd="0" parTransId="{8F52836F-5DC6-454D-B578-FD9CA39EFA35}" sibTransId="{97F87420-5800-48CE-8623-F65CB9296D28}"/>
    <dgm:cxn modelId="{7F2A18E1-1F6D-49DE-9FE8-03225FA130A1}" type="presOf" srcId="{0EEDCB2B-E5BA-4968-8934-84F208CFEDDD}" destId="{549477A8-FF03-4DCF-92A1-C353967C4A2E}" srcOrd="0" destOrd="0" presId="urn:microsoft.com/office/officeart/2011/layout/CircleProcess"/>
    <dgm:cxn modelId="{CCB3D1E8-3A65-4758-A3E3-C55EB089E6D3}" type="presOf" srcId="{4F4673FF-57C9-4E05-94B6-97811E40A8D8}" destId="{263131A6-F5F2-4CA0-9257-BAC6F73CA973}" srcOrd="0" destOrd="0" presId="urn:microsoft.com/office/officeart/2011/layout/CircleProcess"/>
    <dgm:cxn modelId="{9D3405EC-1003-4072-ADCD-636972FC45B2}" type="presOf" srcId="{FC816CAC-462B-4871-B6A2-F7B0CBB17BBA}" destId="{6E28BB0C-46E3-4BF6-8450-70F9BA901900}" srcOrd="0" destOrd="0" presId="urn:microsoft.com/office/officeart/2011/layout/CircleProcess"/>
    <dgm:cxn modelId="{98E044EC-B4FC-443D-A741-CEB768A20501}" type="presOf" srcId="{FC816CAC-462B-4871-B6A2-F7B0CBB17BBA}" destId="{28AE9322-64BD-4676-99A6-162301AEFF55}" srcOrd="1" destOrd="0" presId="urn:microsoft.com/office/officeart/2011/layout/CircleProcess"/>
    <dgm:cxn modelId="{69A47FF4-A156-4530-BD54-97B929FE7F5D}" type="presOf" srcId="{0EEDCB2B-E5BA-4968-8934-84F208CFEDDD}" destId="{547FAEDC-B457-4545-9551-1D373A98ED8B}" srcOrd="1" destOrd="0" presId="urn:microsoft.com/office/officeart/2011/layout/CircleProcess"/>
    <dgm:cxn modelId="{8FF0F0C0-FB7E-40C9-B032-4E6CFEEC41D0}" type="presParOf" srcId="{263131A6-F5F2-4CA0-9257-BAC6F73CA973}" destId="{C681F0B9-A492-4C5A-8416-7CC868F387CB}" srcOrd="0" destOrd="0" presId="urn:microsoft.com/office/officeart/2011/layout/CircleProcess"/>
    <dgm:cxn modelId="{83C8EE37-8242-4D75-8BA0-0446E21C2BF9}" type="presParOf" srcId="{C681F0B9-A492-4C5A-8416-7CC868F387CB}" destId="{DA389A52-4C35-4893-ADB7-2CFBCB2725FA}" srcOrd="0" destOrd="0" presId="urn:microsoft.com/office/officeart/2011/layout/CircleProcess"/>
    <dgm:cxn modelId="{1D0DBACA-E01A-4CB9-AAF2-466E18763363}" type="presParOf" srcId="{263131A6-F5F2-4CA0-9257-BAC6F73CA973}" destId="{8313B224-9C60-4C2F-A6CC-ABB7DFDA6D35}" srcOrd="1" destOrd="0" presId="urn:microsoft.com/office/officeart/2011/layout/CircleProcess"/>
    <dgm:cxn modelId="{A4D6321B-3A10-46E4-A9F3-FE3848F215AB}" type="presParOf" srcId="{8313B224-9C60-4C2F-A6CC-ABB7DFDA6D35}" destId="{549477A8-FF03-4DCF-92A1-C353967C4A2E}" srcOrd="0" destOrd="0" presId="urn:microsoft.com/office/officeart/2011/layout/CircleProcess"/>
    <dgm:cxn modelId="{8A57EC5C-70BE-4A6D-B982-C39615506D40}" type="presParOf" srcId="{263131A6-F5F2-4CA0-9257-BAC6F73CA973}" destId="{547FAEDC-B457-4545-9551-1D373A98ED8B}" srcOrd="2" destOrd="0" presId="urn:microsoft.com/office/officeart/2011/layout/CircleProcess"/>
    <dgm:cxn modelId="{ECFBF0C9-FE8D-4FEB-856F-15956DB93F22}" type="presParOf" srcId="{263131A6-F5F2-4CA0-9257-BAC6F73CA973}" destId="{501240CC-253F-48FD-9AC2-4C6DE1AECB28}" srcOrd="3" destOrd="0" presId="urn:microsoft.com/office/officeart/2011/layout/CircleProcess"/>
    <dgm:cxn modelId="{672EA25A-7A9B-4DE7-A0D3-A2F99D60B871}" type="presParOf" srcId="{501240CC-253F-48FD-9AC2-4C6DE1AECB28}" destId="{215EC8D7-D7E1-4494-B42B-AC0B646113DB}" srcOrd="0" destOrd="0" presId="urn:microsoft.com/office/officeart/2011/layout/CircleProcess"/>
    <dgm:cxn modelId="{178F6738-32E0-45E5-A735-CB21F70FF2A6}" type="presParOf" srcId="{263131A6-F5F2-4CA0-9257-BAC6F73CA973}" destId="{72517D80-7E0F-4DAC-BC2A-B7ED3C4EFF2E}" srcOrd="4" destOrd="0" presId="urn:microsoft.com/office/officeart/2011/layout/CircleProcess"/>
    <dgm:cxn modelId="{DE88ECFC-635E-420D-A963-354C641DD0AA}" type="presParOf" srcId="{72517D80-7E0F-4DAC-BC2A-B7ED3C4EFF2E}" destId="{6E28BB0C-46E3-4BF6-8450-70F9BA901900}" srcOrd="0" destOrd="0" presId="urn:microsoft.com/office/officeart/2011/layout/CircleProcess"/>
    <dgm:cxn modelId="{E0A0FBD7-7026-441D-B23F-6D28D2931159}" type="presParOf" srcId="{263131A6-F5F2-4CA0-9257-BAC6F73CA973}" destId="{28AE9322-64BD-4676-99A6-162301AEFF55}" srcOrd="5" destOrd="0" presId="urn:microsoft.com/office/officeart/2011/layout/CircleProcess"/>
    <dgm:cxn modelId="{FDAD7EAF-32C9-449F-85FE-1E0D47C3CCDD}" type="presParOf" srcId="{263131A6-F5F2-4CA0-9257-BAC6F73CA973}" destId="{48B1AA56-8199-4134-95DC-687A95A27F07}" srcOrd="6" destOrd="0" presId="urn:microsoft.com/office/officeart/2011/layout/CircleProcess"/>
    <dgm:cxn modelId="{F365EC76-E118-4D8F-98B8-FC4C594CE89E}" type="presParOf" srcId="{48B1AA56-8199-4134-95DC-687A95A27F07}" destId="{C19D38F5-8EEB-40A8-827A-ECD92A78E6CE}" srcOrd="0" destOrd="0" presId="urn:microsoft.com/office/officeart/2011/layout/CircleProcess"/>
    <dgm:cxn modelId="{DC95F438-7C22-472C-939C-C93AA09FC4A3}" type="presParOf" srcId="{263131A6-F5F2-4CA0-9257-BAC6F73CA973}" destId="{DCD9DB4A-742F-48EF-97D4-F44D798B9359}" srcOrd="7" destOrd="0" presId="urn:microsoft.com/office/officeart/2011/layout/CircleProcess"/>
    <dgm:cxn modelId="{E015F474-0F08-4692-917A-80B7A1423762}" type="presParOf" srcId="{DCD9DB4A-742F-48EF-97D4-F44D798B9359}" destId="{98BD4484-E9D8-4185-9122-5B9AF5FCFEE9}" srcOrd="0" destOrd="0" presId="urn:microsoft.com/office/officeart/2011/layout/CircleProcess"/>
    <dgm:cxn modelId="{210E1068-661D-45CA-8ACF-295B1A34D02C}" type="presParOf" srcId="{263131A6-F5F2-4CA0-9257-BAC6F73CA973}" destId="{F5BCBEF5-0F97-4735-982B-1677CCC1953A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128D72-959A-4520-8A93-E92F49950F91}" type="doc">
      <dgm:prSet loTypeId="urn:microsoft.com/office/officeart/2005/8/layout/pyramid1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8D0F5F-5A11-4083-86AD-4A2851080022}">
      <dgm:prSet phldrT="[Text]"/>
      <dgm:spPr/>
      <dgm:t>
        <a:bodyPr/>
        <a:lstStyle/>
        <a:p>
          <a:r>
            <a:rPr lang="en-US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Creating</a:t>
          </a:r>
        </a:p>
      </dgm:t>
    </dgm:pt>
    <dgm:pt modelId="{3E974918-EC19-4B5A-8242-F88E387F38A6}" type="parTrans" cxnId="{7DF08D88-DA5D-4137-A20D-29391263DB0B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D211B31B-44CC-4B70-BECB-5346FAB8E775}" type="sibTrans" cxnId="{7DF08D88-DA5D-4137-A20D-29391263DB0B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2C66F488-301A-4E4F-9222-31FB7A2C6ED9}">
      <dgm:prSet phldrT="[Text]"/>
      <dgm:spPr/>
      <dgm:t>
        <a:bodyPr/>
        <a:lstStyle/>
        <a:p>
          <a:r>
            <a:rPr lang="en-US" b="1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Evaluation</a:t>
          </a:r>
          <a:endParaRPr lang="en-US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A05EDA3B-F001-49D7-B7A9-E5E6C3057EAB}" type="parTrans" cxnId="{294D7EA5-314A-4344-B289-62F82E45FB28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A7AA16F0-774D-489C-9420-E48AD453CB02}" type="sibTrans" cxnId="{294D7EA5-314A-4344-B289-62F82E45FB28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92070258-BCAB-478C-8D9D-2454C00524E8}">
      <dgm:prSet phldrT="[Text]"/>
      <dgm:spPr/>
      <dgm:t>
        <a:bodyPr/>
        <a:lstStyle/>
        <a:p>
          <a:r>
            <a:rPr lang="en-US" b="1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Analysis</a:t>
          </a:r>
          <a:endParaRPr lang="en-US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D31AFC20-05D2-4DBD-9607-9CC0B7CBD644}" type="parTrans" cxnId="{4BA32788-A204-4A04-837D-21CEC97341AC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790A02D5-DACA-4AB9-B192-BED9987E917F}" type="sibTrans" cxnId="{4BA32788-A204-4A04-837D-21CEC97341AC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3104F6C8-88EA-4CCE-8D95-406B02CFA88D}">
      <dgm:prSet/>
      <dgm:spPr/>
      <dgm:t>
        <a:bodyPr/>
        <a:lstStyle/>
        <a:p>
          <a:r>
            <a:rPr lang="en-US" b="1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Application</a:t>
          </a:r>
          <a:endParaRPr lang="en-US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B088D831-41F5-4009-BCA7-4594BD154E51}" type="parTrans" cxnId="{D6843C30-EAC9-463F-8987-D7D8E0F2CC52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D4374C77-74C3-4AFA-B399-04E55D8D5B9C}" type="sibTrans" cxnId="{D6843C30-EAC9-463F-8987-D7D8E0F2CC52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0EEBA2B2-F4E2-42FA-8923-2553006904A1}">
      <dgm:prSet/>
      <dgm:spPr/>
      <dgm:t>
        <a:bodyPr/>
        <a:lstStyle/>
        <a:p>
          <a:r>
            <a:rPr lang="en-US" b="1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Understanding</a:t>
          </a:r>
          <a:endParaRPr lang="en-US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F9D37BAF-7971-4F8A-8AF0-80AB0038AC3B}" type="parTrans" cxnId="{78AE6215-B92D-45D2-96A6-549069712BAD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9902C08A-E0C1-4BF6-95EE-438F2F181CFA}" type="sibTrans" cxnId="{78AE6215-B92D-45D2-96A6-549069712BAD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FD750EC9-75D8-4F45-820B-3B1ED2D5BD9E}">
      <dgm:prSet/>
      <dgm:spPr/>
      <dgm:t>
        <a:bodyPr/>
        <a:lstStyle/>
        <a:p>
          <a:r>
            <a:rPr lang="en-US" b="1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Knowledge</a:t>
          </a:r>
          <a:endParaRPr lang="en-US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66D87B63-EEA6-4DE8-A777-D03B784AA8C8}" type="parTrans" cxnId="{37F2F1E6-2F94-49D9-80A7-DCDBFC96B821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6F7057E9-3759-49FE-8C73-8739B257D19E}" type="sibTrans" cxnId="{37F2F1E6-2F94-49D9-80A7-DCDBFC96B821}">
      <dgm:prSet/>
      <dgm:spPr/>
      <dgm:t>
        <a:bodyPr/>
        <a:lstStyle/>
        <a:p>
          <a:endParaRPr lang="en-US" b="1" cap="none" spc="0">
            <a:ln/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0CEA02C1-74A4-4D94-87A1-A49BBBA28AE3}" type="pres">
      <dgm:prSet presAssocID="{DB128D72-959A-4520-8A93-E92F49950F91}" presName="Name0" presStyleCnt="0">
        <dgm:presLayoutVars>
          <dgm:dir/>
          <dgm:animLvl val="lvl"/>
          <dgm:resizeHandles val="exact"/>
        </dgm:presLayoutVars>
      </dgm:prSet>
      <dgm:spPr/>
    </dgm:pt>
    <dgm:pt modelId="{19B364B6-BF32-45DE-8C68-7E578EAD9694}" type="pres">
      <dgm:prSet presAssocID="{5B8D0F5F-5A11-4083-86AD-4A2851080022}" presName="Name8" presStyleCnt="0"/>
      <dgm:spPr/>
    </dgm:pt>
    <dgm:pt modelId="{145890F3-E273-43D0-A904-06B5FEFA3D2E}" type="pres">
      <dgm:prSet presAssocID="{5B8D0F5F-5A11-4083-86AD-4A2851080022}" presName="level" presStyleLbl="node1" presStyleIdx="0" presStyleCnt="6">
        <dgm:presLayoutVars>
          <dgm:chMax val="1"/>
          <dgm:bulletEnabled val="1"/>
        </dgm:presLayoutVars>
      </dgm:prSet>
      <dgm:spPr/>
    </dgm:pt>
    <dgm:pt modelId="{183E0288-6BA1-4CA7-8866-E4948F59940F}" type="pres">
      <dgm:prSet presAssocID="{5B8D0F5F-5A11-4083-86AD-4A28510800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283CA65-E853-4C6C-8372-3613C765746A}" type="pres">
      <dgm:prSet presAssocID="{2C66F488-301A-4E4F-9222-31FB7A2C6ED9}" presName="Name8" presStyleCnt="0"/>
      <dgm:spPr/>
    </dgm:pt>
    <dgm:pt modelId="{54530BC5-F323-4758-8EE3-B77699DF83BE}" type="pres">
      <dgm:prSet presAssocID="{2C66F488-301A-4E4F-9222-31FB7A2C6ED9}" presName="level" presStyleLbl="node1" presStyleIdx="1" presStyleCnt="6">
        <dgm:presLayoutVars>
          <dgm:chMax val="1"/>
          <dgm:bulletEnabled val="1"/>
        </dgm:presLayoutVars>
      </dgm:prSet>
      <dgm:spPr/>
    </dgm:pt>
    <dgm:pt modelId="{4B7C2F61-56CA-4FF9-8B79-815212461CDD}" type="pres">
      <dgm:prSet presAssocID="{2C66F488-301A-4E4F-9222-31FB7A2C6E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DDE1CA9-ED81-4DDA-A80A-BCE35AAAC429}" type="pres">
      <dgm:prSet presAssocID="{92070258-BCAB-478C-8D9D-2454C00524E8}" presName="Name8" presStyleCnt="0"/>
      <dgm:spPr/>
    </dgm:pt>
    <dgm:pt modelId="{1D4E399E-12FE-454B-91F6-2D24FC2A24AD}" type="pres">
      <dgm:prSet presAssocID="{92070258-BCAB-478C-8D9D-2454C00524E8}" presName="level" presStyleLbl="node1" presStyleIdx="2" presStyleCnt="6">
        <dgm:presLayoutVars>
          <dgm:chMax val="1"/>
          <dgm:bulletEnabled val="1"/>
        </dgm:presLayoutVars>
      </dgm:prSet>
      <dgm:spPr/>
    </dgm:pt>
    <dgm:pt modelId="{22F91775-84DD-407B-9B23-F29553564BD9}" type="pres">
      <dgm:prSet presAssocID="{92070258-BCAB-478C-8D9D-2454C00524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284FE9-EDF6-4C03-BC60-AE0EA46005A8}" type="pres">
      <dgm:prSet presAssocID="{3104F6C8-88EA-4CCE-8D95-406B02CFA88D}" presName="Name8" presStyleCnt="0"/>
      <dgm:spPr/>
    </dgm:pt>
    <dgm:pt modelId="{3D14A92A-01B6-4186-9DE8-C59509AFE640}" type="pres">
      <dgm:prSet presAssocID="{3104F6C8-88EA-4CCE-8D95-406B02CFA88D}" presName="level" presStyleLbl="node1" presStyleIdx="3" presStyleCnt="6">
        <dgm:presLayoutVars>
          <dgm:chMax val="1"/>
          <dgm:bulletEnabled val="1"/>
        </dgm:presLayoutVars>
      </dgm:prSet>
      <dgm:spPr/>
    </dgm:pt>
    <dgm:pt modelId="{24D72946-39A8-426B-BCA9-A762577B9D75}" type="pres">
      <dgm:prSet presAssocID="{3104F6C8-88EA-4CCE-8D95-406B02CFA88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C5B50F-034A-4F56-8064-6FC9678DC061}" type="pres">
      <dgm:prSet presAssocID="{0EEBA2B2-F4E2-42FA-8923-2553006904A1}" presName="Name8" presStyleCnt="0"/>
      <dgm:spPr/>
    </dgm:pt>
    <dgm:pt modelId="{50A4BD70-EBAE-4CFC-ACAA-D6302273D5E8}" type="pres">
      <dgm:prSet presAssocID="{0EEBA2B2-F4E2-42FA-8923-2553006904A1}" presName="level" presStyleLbl="node1" presStyleIdx="4" presStyleCnt="6">
        <dgm:presLayoutVars>
          <dgm:chMax val="1"/>
          <dgm:bulletEnabled val="1"/>
        </dgm:presLayoutVars>
      </dgm:prSet>
      <dgm:spPr/>
    </dgm:pt>
    <dgm:pt modelId="{674E2387-AD09-4F53-A422-C28A4A7E9A6C}" type="pres">
      <dgm:prSet presAssocID="{0EEBA2B2-F4E2-42FA-8923-2553006904A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66E2819-D9BD-4093-8E35-452CF15BC6C5}" type="pres">
      <dgm:prSet presAssocID="{FD750EC9-75D8-4F45-820B-3B1ED2D5BD9E}" presName="Name8" presStyleCnt="0"/>
      <dgm:spPr/>
    </dgm:pt>
    <dgm:pt modelId="{DB54B5C3-65EA-4221-A777-9B63C81F1C6C}" type="pres">
      <dgm:prSet presAssocID="{FD750EC9-75D8-4F45-820B-3B1ED2D5BD9E}" presName="level" presStyleLbl="node1" presStyleIdx="5" presStyleCnt="6">
        <dgm:presLayoutVars>
          <dgm:chMax val="1"/>
          <dgm:bulletEnabled val="1"/>
        </dgm:presLayoutVars>
      </dgm:prSet>
      <dgm:spPr/>
    </dgm:pt>
    <dgm:pt modelId="{B11D6B35-E405-4400-B250-50F628D26569}" type="pres">
      <dgm:prSet presAssocID="{FD750EC9-75D8-4F45-820B-3B1ED2D5BD9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1E20214-3B7B-4CC2-8773-0EC51A45A0C4}" type="presOf" srcId="{2C66F488-301A-4E4F-9222-31FB7A2C6ED9}" destId="{54530BC5-F323-4758-8EE3-B77699DF83BE}" srcOrd="0" destOrd="0" presId="urn:microsoft.com/office/officeart/2005/8/layout/pyramid1"/>
    <dgm:cxn modelId="{78AE6215-B92D-45D2-96A6-549069712BAD}" srcId="{DB128D72-959A-4520-8A93-E92F49950F91}" destId="{0EEBA2B2-F4E2-42FA-8923-2553006904A1}" srcOrd="4" destOrd="0" parTransId="{F9D37BAF-7971-4F8A-8AF0-80AB0038AC3B}" sibTransId="{9902C08A-E0C1-4BF6-95EE-438F2F181CFA}"/>
    <dgm:cxn modelId="{3CACFB1C-A7AA-4C3D-8EB6-1A4AA310C049}" type="presOf" srcId="{3104F6C8-88EA-4CCE-8D95-406B02CFA88D}" destId="{24D72946-39A8-426B-BCA9-A762577B9D75}" srcOrd="1" destOrd="0" presId="urn:microsoft.com/office/officeart/2005/8/layout/pyramid1"/>
    <dgm:cxn modelId="{D6843C30-EAC9-463F-8987-D7D8E0F2CC52}" srcId="{DB128D72-959A-4520-8A93-E92F49950F91}" destId="{3104F6C8-88EA-4CCE-8D95-406B02CFA88D}" srcOrd="3" destOrd="0" parTransId="{B088D831-41F5-4009-BCA7-4594BD154E51}" sibTransId="{D4374C77-74C3-4AFA-B399-04E55D8D5B9C}"/>
    <dgm:cxn modelId="{83B95F66-51EE-4A55-9855-E0AFCC0EEC45}" type="presOf" srcId="{0EEBA2B2-F4E2-42FA-8923-2553006904A1}" destId="{674E2387-AD09-4F53-A422-C28A4A7E9A6C}" srcOrd="1" destOrd="0" presId="urn:microsoft.com/office/officeart/2005/8/layout/pyramid1"/>
    <dgm:cxn modelId="{30FA3669-7AFF-4481-91C8-EFEE25B5A6AF}" type="presOf" srcId="{0EEBA2B2-F4E2-42FA-8923-2553006904A1}" destId="{50A4BD70-EBAE-4CFC-ACAA-D6302273D5E8}" srcOrd="0" destOrd="0" presId="urn:microsoft.com/office/officeart/2005/8/layout/pyramid1"/>
    <dgm:cxn modelId="{DFBF0E53-C662-4E99-993A-5E9AE4E40892}" type="presOf" srcId="{2C66F488-301A-4E4F-9222-31FB7A2C6ED9}" destId="{4B7C2F61-56CA-4FF9-8B79-815212461CDD}" srcOrd="1" destOrd="0" presId="urn:microsoft.com/office/officeart/2005/8/layout/pyramid1"/>
    <dgm:cxn modelId="{0A1F3F75-4A53-46FD-B1F7-49880A01FC28}" type="presOf" srcId="{92070258-BCAB-478C-8D9D-2454C00524E8}" destId="{22F91775-84DD-407B-9B23-F29553564BD9}" srcOrd="1" destOrd="0" presId="urn:microsoft.com/office/officeart/2005/8/layout/pyramid1"/>
    <dgm:cxn modelId="{6AABF757-F81C-45DF-A8C3-9CD24D7E0091}" type="presOf" srcId="{FD750EC9-75D8-4F45-820B-3B1ED2D5BD9E}" destId="{DB54B5C3-65EA-4221-A777-9B63C81F1C6C}" srcOrd="0" destOrd="0" presId="urn:microsoft.com/office/officeart/2005/8/layout/pyramid1"/>
    <dgm:cxn modelId="{4BA32788-A204-4A04-837D-21CEC97341AC}" srcId="{DB128D72-959A-4520-8A93-E92F49950F91}" destId="{92070258-BCAB-478C-8D9D-2454C00524E8}" srcOrd="2" destOrd="0" parTransId="{D31AFC20-05D2-4DBD-9607-9CC0B7CBD644}" sibTransId="{790A02D5-DACA-4AB9-B192-BED9987E917F}"/>
    <dgm:cxn modelId="{7DF08D88-DA5D-4137-A20D-29391263DB0B}" srcId="{DB128D72-959A-4520-8A93-E92F49950F91}" destId="{5B8D0F5F-5A11-4083-86AD-4A2851080022}" srcOrd="0" destOrd="0" parTransId="{3E974918-EC19-4B5A-8242-F88E387F38A6}" sibTransId="{D211B31B-44CC-4B70-BECB-5346FAB8E775}"/>
    <dgm:cxn modelId="{53A06D8B-94A4-491B-A9FA-BEBF75AD9B95}" type="presOf" srcId="{3104F6C8-88EA-4CCE-8D95-406B02CFA88D}" destId="{3D14A92A-01B6-4186-9DE8-C59509AFE640}" srcOrd="0" destOrd="0" presId="urn:microsoft.com/office/officeart/2005/8/layout/pyramid1"/>
    <dgm:cxn modelId="{C03B5C90-9A00-421F-B359-4582F3445D9A}" type="presOf" srcId="{FD750EC9-75D8-4F45-820B-3B1ED2D5BD9E}" destId="{B11D6B35-E405-4400-B250-50F628D26569}" srcOrd="1" destOrd="0" presId="urn:microsoft.com/office/officeart/2005/8/layout/pyramid1"/>
    <dgm:cxn modelId="{084CE896-DF60-484A-9EDB-AF16D2A9C795}" type="presOf" srcId="{DB128D72-959A-4520-8A93-E92F49950F91}" destId="{0CEA02C1-74A4-4D94-87A1-A49BBBA28AE3}" srcOrd="0" destOrd="0" presId="urn:microsoft.com/office/officeart/2005/8/layout/pyramid1"/>
    <dgm:cxn modelId="{294D7EA5-314A-4344-B289-62F82E45FB28}" srcId="{DB128D72-959A-4520-8A93-E92F49950F91}" destId="{2C66F488-301A-4E4F-9222-31FB7A2C6ED9}" srcOrd="1" destOrd="0" parTransId="{A05EDA3B-F001-49D7-B7A9-E5E6C3057EAB}" sibTransId="{A7AA16F0-774D-489C-9420-E48AD453CB02}"/>
    <dgm:cxn modelId="{9CBB84AB-9016-4D0B-93E2-898F5806C554}" type="presOf" srcId="{92070258-BCAB-478C-8D9D-2454C00524E8}" destId="{1D4E399E-12FE-454B-91F6-2D24FC2A24AD}" srcOrd="0" destOrd="0" presId="urn:microsoft.com/office/officeart/2005/8/layout/pyramid1"/>
    <dgm:cxn modelId="{2EC719D8-D1B2-422D-84D1-4324FD107938}" type="presOf" srcId="{5B8D0F5F-5A11-4083-86AD-4A2851080022}" destId="{145890F3-E273-43D0-A904-06B5FEFA3D2E}" srcOrd="0" destOrd="0" presId="urn:microsoft.com/office/officeart/2005/8/layout/pyramid1"/>
    <dgm:cxn modelId="{8E1E9ADE-BD7A-4562-98F7-ACADC7BFD624}" type="presOf" srcId="{5B8D0F5F-5A11-4083-86AD-4A2851080022}" destId="{183E0288-6BA1-4CA7-8866-E4948F59940F}" srcOrd="1" destOrd="0" presId="urn:microsoft.com/office/officeart/2005/8/layout/pyramid1"/>
    <dgm:cxn modelId="{37F2F1E6-2F94-49D9-80A7-DCDBFC96B821}" srcId="{DB128D72-959A-4520-8A93-E92F49950F91}" destId="{FD750EC9-75D8-4F45-820B-3B1ED2D5BD9E}" srcOrd="5" destOrd="0" parTransId="{66D87B63-EEA6-4DE8-A777-D03B784AA8C8}" sibTransId="{6F7057E9-3759-49FE-8C73-8739B257D19E}"/>
    <dgm:cxn modelId="{CB19B23B-B6C3-4D83-8895-F37B74E2CF68}" type="presParOf" srcId="{0CEA02C1-74A4-4D94-87A1-A49BBBA28AE3}" destId="{19B364B6-BF32-45DE-8C68-7E578EAD9694}" srcOrd="0" destOrd="0" presId="urn:microsoft.com/office/officeart/2005/8/layout/pyramid1"/>
    <dgm:cxn modelId="{C564FDBC-E9B2-455D-88D8-FA20D5C857DB}" type="presParOf" srcId="{19B364B6-BF32-45DE-8C68-7E578EAD9694}" destId="{145890F3-E273-43D0-A904-06B5FEFA3D2E}" srcOrd="0" destOrd="0" presId="urn:microsoft.com/office/officeart/2005/8/layout/pyramid1"/>
    <dgm:cxn modelId="{637E39A2-7B2B-40B5-A9D0-28EBB31D3008}" type="presParOf" srcId="{19B364B6-BF32-45DE-8C68-7E578EAD9694}" destId="{183E0288-6BA1-4CA7-8866-E4948F59940F}" srcOrd="1" destOrd="0" presId="urn:microsoft.com/office/officeart/2005/8/layout/pyramid1"/>
    <dgm:cxn modelId="{995C89AE-7429-4D9D-9D58-81FCD3F8913D}" type="presParOf" srcId="{0CEA02C1-74A4-4D94-87A1-A49BBBA28AE3}" destId="{B283CA65-E853-4C6C-8372-3613C765746A}" srcOrd="1" destOrd="0" presId="urn:microsoft.com/office/officeart/2005/8/layout/pyramid1"/>
    <dgm:cxn modelId="{70E15E04-AAC1-4FD8-91E7-C1EB95529DC8}" type="presParOf" srcId="{B283CA65-E853-4C6C-8372-3613C765746A}" destId="{54530BC5-F323-4758-8EE3-B77699DF83BE}" srcOrd="0" destOrd="0" presId="urn:microsoft.com/office/officeart/2005/8/layout/pyramid1"/>
    <dgm:cxn modelId="{7199AED1-EDE0-4FD7-9EEF-2172A0326727}" type="presParOf" srcId="{B283CA65-E853-4C6C-8372-3613C765746A}" destId="{4B7C2F61-56CA-4FF9-8B79-815212461CDD}" srcOrd="1" destOrd="0" presId="urn:microsoft.com/office/officeart/2005/8/layout/pyramid1"/>
    <dgm:cxn modelId="{FC59164B-6988-439A-A205-A5FA7FF33475}" type="presParOf" srcId="{0CEA02C1-74A4-4D94-87A1-A49BBBA28AE3}" destId="{8DDE1CA9-ED81-4DDA-A80A-BCE35AAAC429}" srcOrd="2" destOrd="0" presId="urn:microsoft.com/office/officeart/2005/8/layout/pyramid1"/>
    <dgm:cxn modelId="{3BAAB2D1-AE79-4C90-8BBC-46D55E04CCF1}" type="presParOf" srcId="{8DDE1CA9-ED81-4DDA-A80A-BCE35AAAC429}" destId="{1D4E399E-12FE-454B-91F6-2D24FC2A24AD}" srcOrd="0" destOrd="0" presId="urn:microsoft.com/office/officeart/2005/8/layout/pyramid1"/>
    <dgm:cxn modelId="{A1FCD233-B332-4819-9BD2-FD24E11429D2}" type="presParOf" srcId="{8DDE1CA9-ED81-4DDA-A80A-BCE35AAAC429}" destId="{22F91775-84DD-407B-9B23-F29553564BD9}" srcOrd="1" destOrd="0" presId="urn:microsoft.com/office/officeart/2005/8/layout/pyramid1"/>
    <dgm:cxn modelId="{734D5CBA-5DC0-4B2B-8DA3-88CFFEDFDF99}" type="presParOf" srcId="{0CEA02C1-74A4-4D94-87A1-A49BBBA28AE3}" destId="{AC284FE9-EDF6-4C03-BC60-AE0EA46005A8}" srcOrd="3" destOrd="0" presId="urn:microsoft.com/office/officeart/2005/8/layout/pyramid1"/>
    <dgm:cxn modelId="{FBFE2059-65C7-4260-9056-16BB28118E74}" type="presParOf" srcId="{AC284FE9-EDF6-4C03-BC60-AE0EA46005A8}" destId="{3D14A92A-01B6-4186-9DE8-C59509AFE640}" srcOrd="0" destOrd="0" presId="urn:microsoft.com/office/officeart/2005/8/layout/pyramid1"/>
    <dgm:cxn modelId="{12B23C1B-A3E7-4CE3-8E33-E9155C9A0DB0}" type="presParOf" srcId="{AC284FE9-EDF6-4C03-BC60-AE0EA46005A8}" destId="{24D72946-39A8-426B-BCA9-A762577B9D75}" srcOrd="1" destOrd="0" presId="urn:microsoft.com/office/officeart/2005/8/layout/pyramid1"/>
    <dgm:cxn modelId="{569E2202-C157-4893-82A6-45A60042CAC2}" type="presParOf" srcId="{0CEA02C1-74A4-4D94-87A1-A49BBBA28AE3}" destId="{F7C5B50F-034A-4F56-8064-6FC9678DC061}" srcOrd="4" destOrd="0" presId="urn:microsoft.com/office/officeart/2005/8/layout/pyramid1"/>
    <dgm:cxn modelId="{D2D0A2E7-2680-4035-8824-649DCD8E25E7}" type="presParOf" srcId="{F7C5B50F-034A-4F56-8064-6FC9678DC061}" destId="{50A4BD70-EBAE-4CFC-ACAA-D6302273D5E8}" srcOrd="0" destOrd="0" presId="urn:microsoft.com/office/officeart/2005/8/layout/pyramid1"/>
    <dgm:cxn modelId="{F8BF4C07-1583-4081-B986-B14F44888DC4}" type="presParOf" srcId="{F7C5B50F-034A-4F56-8064-6FC9678DC061}" destId="{674E2387-AD09-4F53-A422-C28A4A7E9A6C}" srcOrd="1" destOrd="0" presId="urn:microsoft.com/office/officeart/2005/8/layout/pyramid1"/>
    <dgm:cxn modelId="{4BC2D97D-1058-4779-BE81-A0E98295D055}" type="presParOf" srcId="{0CEA02C1-74A4-4D94-87A1-A49BBBA28AE3}" destId="{366E2819-D9BD-4093-8E35-452CF15BC6C5}" srcOrd="5" destOrd="0" presId="urn:microsoft.com/office/officeart/2005/8/layout/pyramid1"/>
    <dgm:cxn modelId="{13798C07-D35E-4990-8CC3-BB5FDEBEDBD9}" type="presParOf" srcId="{366E2819-D9BD-4093-8E35-452CF15BC6C5}" destId="{DB54B5C3-65EA-4221-A777-9B63C81F1C6C}" srcOrd="0" destOrd="0" presId="urn:microsoft.com/office/officeart/2005/8/layout/pyramid1"/>
    <dgm:cxn modelId="{196767B8-B7F5-49C1-8071-02B6AEEEB2BE}" type="presParOf" srcId="{366E2819-D9BD-4093-8E35-452CF15BC6C5}" destId="{B11D6B35-E405-4400-B250-50F628D2656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4E7FBF-1DE3-43E8-9A8B-1DE836EB2374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AB2E38-096B-45BD-A01E-98910DBAED5B}">
      <dgm:prSet phldrT="[Text]"/>
      <dgm:spPr/>
      <dgm:t>
        <a:bodyPr/>
        <a:lstStyle/>
        <a:p>
          <a:r>
            <a:rPr lang="en-US" dirty="0"/>
            <a:t>Analyze</a:t>
          </a:r>
        </a:p>
      </dgm:t>
    </dgm:pt>
    <dgm:pt modelId="{AB28FA5F-4311-4A03-A4AB-F9A145599403}" type="parTrans" cxnId="{9B85CD7A-A334-44C8-8B6A-48934FAB5229}">
      <dgm:prSet/>
      <dgm:spPr/>
      <dgm:t>
        <a:bodyPr/>
        <a:lstStyle/>
        <a:p>
          <a:endParaRPr lang="en-US"/>
        </a:p>
      </dgm:t>
    </dgm:pt>
    <dgm:pt modelId="{70FFFAE9-34DC-4319-9060-6AFAC9AB8ACB}" type="sibTrans" cxnId="{9B85CD7A-A334-44C8-8B6A-48934FAB5229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4874" t="-4036" r="-67008" b="4036"/>
          </a:stretch>
        </a:blipFill>
      </dgm:spPr>
      <dgm:t>
        <a:bodyPr/>
        <a:lstStyle/>
        <a:p>
          <a:endParaRPr lang="en-US"/>
        </a:p>
      </dgm:t>
    </dgm:pt>
    <dgm:pt modelId="{6F13C2AE-950B-4822-A251-E641EB130341}">
      <dgm:prSet phldrT="[Text]"/>
      <dgm:spPr/>
      <dgm:t>
        <a:bodyPr/>
        <a:lstStyle/>
        <a:p>
          <a:r>
            <a:rPr lang="en-US" dirty="0"/>
            <a:t>Criticize</a:t>
          </a:r>
        </a:p>
      </dgm:t>
    </dgm:pt>
    <dgm:pt modelId="{7D579C9E-9DCF-46ED-8C6D-816269D5BA34}" type="parTrans" cxnId="{58BB22FA-497E-4B65-B48B-0E77421B7F56}">
      <dgm:prSet/>
      <dgm:spPr/>
      <dgm:t>
        <a:bodyPr/>
        <a:lstStyle/>
        <a:p>
          <a:endParaRPr lang="en-US"/>
        </a:p>
      </dgm:t>
    </dgm:pt>
    <dgm:pt modelId="{E7BA8B6C-8327-457C-B43D-D1022EE9C638}" type="sibTrans" cxnId="{58BB22FA-497E-4B65-B48B-0E77421B7F5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75C30D84-9E82-4002-80D9-C808C9D23105}">
      <dgm:prSet/>
      <dgm:spPr/>
      <dgm:t>
        <a:bodyPr/>
        <a:lstStyle/>
        <a:p>
          <a:r>
            <a:rPr lang="en-US" dirty="0"/>
            <a:t>Synthesize</a:t>
          </a:r>
        </a:p>
      </dgm:t>
    </dgm:pt>
    <dgm:pt modelId="{F2143923-2A5E-40D2-8C64-66CB89E5EA21}" type="parTrans" cxnId="{E3CD4D10-F03F-4365-974F-65BB53638AF4}">
      <dgm:prSet/>
      <dgm:spPr/>
      <dgm:t>
        <a:bodyPr/>
        <a:lstStyle/>
        <a:p>
          <a:endParaRPr lang="en-US"/>
        </a:p>
      </dgm:t>
    </dgm:pt>
    <dgm:pt modelId="{644E05C9-7B06-49A8-870C-8C44D89C0A8B}" type="sibTrans" cxnId="{E3CD4D10-F03F-4365-974F-65BB53638AF4}">
      <dgm:prSet/>
      <dgm:spPr>
        <a:blipFill dpi="0" rotWithShape="1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" r="-2"/>
          </a:stretch>
        </a:blipFill>
      </dgm:spPr>
      <dgm:t>
        <a:bodyPr/>
        <a:lstStyle/>
        <a:p>
          <a:endParaRPr lang="en-US"/>
        </a:p>
      </dgm:t>
    </dgm:pt>
    <dgm:pt modelId="{EA868700-49D6-4622-BB0E-AF5AC65886DC}">
      <dgm:prSet/>
      <dgm:spPr/>
      <dgm:t>
        <a:bodyPr/>
        <a:lstStyle/>
        <a:p>
          <a:r>
            <a:rPr lang="en-US" dirty="0"/>
            <a:t>Utilize</a:t>
          </a:r>
        </a:p>
      </dgm:t>
    </dgm:pt>
    <dgm:pt modelId="{CA2DDD2A-643D-40B4-AD3A-6A7D1943326B}" type="parTrans" cxnId="{8F27E10E-2EA0-4EC7-832E-88BD0E276530}">
      <dgm:prSet/>
      <dgm:spPr/>
      <dgm:t>
        <a:bodyPr/>
        <a:lstStyle/>
        <a:p>
          <a:endParaRPr lang="en-US"/>
        </a:p>
      </dgm:t>
    </dgm:pt>
    <dgm:pt modelId="{4184891C-D6E5-47B1-8FB1-E60D4BF77E87}" type="sibTrans" cxnId="{8F27E10E-2EA0-4EC7-832E-88BD0E276530}">
      <dgm:prSet/>
      <dgm:spPr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4D767FEB-D630-4F92-BC99-78CDBEDB3EE6}" type="pres">
      <dgm:prSet presAssocID="{084E7FBF-1DE3-43E8-9A8B-1DE836EB2374}" presName="Name0" presStyleCnt="0">
        <dgm:presLayoutVars>
          <dgm:chMax val="8"/>
          <dgm:chPref val="8"/>
          <dgm:dir/>
        </dgm:presLayoutVars>
      </dgm:prSet>
      <dgm:spPr/>
    </dgm:pt>
    <dgm:pt modelId="{02ACC8E9-FA06-4E7A-8A3B-48EAF6E98533}" type="pres">
      <dgm:prSet presAssocID="{78AB2E38-096B-45BD-A01E-98910DBAED5B}" presName="parent_text_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5A87EFD-46C4-4CC7-8733-77D6EFEF2CF3}" type="pres">
      <dgm:prSet presAssocID="{78AB2E38-096B-45BD-A01E-98910DBAED5B}" presName="image_accent_1" presStyleCnt="0"/>
      <dgm:spPr/>
    </dgm:pt>
    <dgm:pt modelId="{50C1BAF7-E866-45D8-960B-D7BC806A8310}" type="pres">
      <dgm:prSet presAssocID="{78AB2E38-096B-45BD-A01E-98910DBAED5B}" presName="imageAccentRepeatNode" presStyleLbl="alignNode1" presStyleIdx="0" presStyleCnt="8"/>
      <dgm:spPr/>
    </dgm:pt>
    <dgm:pt modelId="{318758F2-8297-40F3-8D55-DC020CB4A42F}" type="pres">
      <dgm:prSet presAssocID="{78AB2E38-096B-45BD-A01E-98910DBAED5B}" presName="accent_1" presStyleLbl="alignNode1" presStyleIdx="1" presStyleCnt="8"/>
      <dgm:spPr/>
    </dgm:pt>
    <dgm:pt modelId="{C46EA3C5-B5A9-4036-88A5-26DA1E485042}" type="pres">
      <dgm:prSet presAssocID="{70FFFAE9-34DC-4319-9060-6AFAC9AB8ACB}" presName="image_1" presStyleCnt="0"/>
      <dgm:spPr/>
    </dgm:pt>
    <dgm:pt modelId="{C7B16A23-C456-4DE6-BA55-F0963D1D66C8}" type="pres">
      <dgm:prSet presAssocID="{70FFFAE9-34DC-4319-9060-6AFAC9AB8ACB}" presName="imageRepeatNode" presStyleLbl="fgImgPlace1" presStyleIdx="0" presStyleCnt="4"/>
      <dgm:spPr/>
    </dgm:pt>
    <dgm:pt modelId="{918AB7DD-D4D2-42BC-A990-9EAD3E6635BC}" type="pres">
      <dgm:prSet presAssocID="{6F13C2AE-950B-4822-A251-E641EB130341}" presName="parent_text_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70F7C29-74D9-40D3-8689-E2B81D7FC306}" type="pres">
      <dgm:prSet presAssocID="{6F13C2AE-950B-4822-A251-E641EB130341}" presName="image_accent_2" presStyleCnt="0"/>
      <dgm:spPr/>
    </dgm:pt>
    <dgm:pt modelId="{BAC3D428-009B-4E38-9EFB-AD7107E01581}" type="pres">
      <dgm:prSet presAssocID="{6F13C2AE-950B-4822-A251-E641EB130341}" presName="imageAccentRepeatNode" presStyleLbl="alignNode1" presStyleIdx="2" presStyleCnt="8"/>
      <dgm:spPr/>
    </dgm:pt>
    <dgm:pt modelId="{9B9BE602-E7D1-42D0-84C0-D0BADACB423B}" type="pres">
      <dgm:prSet presAssocID="{E7BA8B6C-8327-457C-B43D-D1022EE9C638}" presName="image_2" presStyleCnt="0"/>
      <dgm:spPr/>
    </dgm:pt>
    <dgm:pt modelId="{B34FF5A9-D0AD-4E30-9935-375F7387C23F}" type="pres">
      <dgm:prSet presAssocID="{E7BA8B6C-8327-457C-B43D-D1022EE9C638}" presName="imageRepeatNode" presStyleLbl="fgImgPlace1" presStyleIdx="1" presStyleCnt="4"/>
      <dgm:spPr/>
    </dgm:pt>
    <dgm:pt modelId="{5761B367-AB53-4904-814A-E9C0B4047F17}" type="pres">
      <dgm:prSet presAssocID="{75C30D84-9E82-4002-80D9-C808C9D23105}" presName="image_accent_3" presStyleCnt="0"/>
      <dgm:spPr/>
    </dgm:pt>
    <dgm:pt modelId="{6B6198AF-2CDA-4B49-B0F6-B26ADEB93AC4}" type="pres">
      <dgm:prSet presAssocID="{75C30D84-9E82-4002-80D9-C808C9D23105}" presName="imageAccentRepeatNode" presStyleLbl="alignNode1" presStyleIdx="3" presStyleCnt="8"/>
      <dgm:spPr/>
    </dgm:pt>
    <dgm:pt modelId="{64F54CAD-DC9A-4AD6-B8CB-224D4110DCCE}" type="pres">
      <dgm:prSet presAssocID="{75C30D84-9E82-4002-80D9-C808C9D23105}" presName="parent_text_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623B4A5-446D-4F7F-9E17-0D0D43222FF6}" type="pres">
      <dgm:prSet presAssocID="{75C30D84-9E82-4002-80D9-C808C9D23105}" presName="accent_2" presStyleLbl="alignNode1" presStyleIdx="4" presStyleCnt="8"/>
      <dgm:spPr/>
    </dgm:pt>
    <dgm:pt modelId="{2CD65B6C-5DDB-465B-868A-70910347618A}" type="pres">
      <dgm:prSet presAssocID="{75C30D84-9E82-4002-80D9-C808C9D23105}" presName="accent_3" presStyleLbl="alignNode1" presStyleIdx="5" presStyleCnt="8"/>
      <dgm:spPr/>
    </dgm:pt>
    <dgm:pt modelId="{5B0BF38D-D25E-48E4-8BD9-7BF1A1B061E9}" type="pres">
      <dgm:prSet presAssocID="{644E05C9-7B06-49A8-870C-8C44D89C0A8B}" presName="image_3" presStyleCnt="0"/>
      <dgm:spPr/>
    </dgm:pt>
    <dgm:pt modelId="{E2E7254B-4E08-42C1-882C-EEC6E050993D}" type="pres">
      <dgm:prSet presAssocID="{644E05C9-7B06-49A8-870C-8C44D89C0A8B}" presName="imageRepeatNode" presStyleLbl="fgImgPlace1" presStyleIdx="2" presStyleCnt="4"/>
      <dgm:spPr/>
    </dgm:pt>
    <dgm:pt modelId="{22ACC817-0774-4236-9EEB-C64976194E9F}" type="pres">
      <dgm:prSet presAssocID="{EA868700-49D6-4622-BB0E-AF5AC65886DC}" presName="image_accent_4" presStyleCnt="0"/>
      <dgm:spPr/>
    </dgm:pt>
    <dgm:pt modelId="{E1F13F85-C9DC-46E9-9A26-0395A2787D72}" type="pres">
      <dgm:prSet presAssocID="{EA868700-49D6-4622-BB0E-AF5AC65886DC}" presName="imageAccentRepeatNode" presStyleLbl="alignNode1" presStyleIdx="6" presStyleCnt="8"/>
      <dgm:spPr/>
    </dgm:pt>
    <dgm:pt modelId="{2892B295-DF12-4024-BDA0-3BC0FEFE0E4B}" type="pres">
      <dgm:prSet presAssocID="{EA868700-49D6-4622-BB0E-AF5AC65886DC}" presName="parent_text_4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CC316D5-E3A5-4652-B06B-75A6F2B3459B}" type="pres">
      <dgm:prSet presAssocID="{EA868700-49D6-4622-BB0E-AF5AC65886DC}" presName="accent_4" presStyleLbl="alignNode1" presStyleIdx="7" presStyleCnt="8"/>
      <dgm:spPr/>
    </dgm:pt>
    <dgm:pt modelId="{EDDC6C6C-2B85-4D44-9EAC-126D51F481DC}" type="pres">
      <dgm:prSet presAssocID="{4184891C-D6E5-47B1-8FB1-E60D4BF77E87}" presName="image_4" presStyleCnt="0"/>
      <dgm:spPr/>
    </dgm:pt>
    <dgm:pt modelId="{EFB96DA4-5813-4A3F-9D62-05446E19FBF6}" type="pres">
      <dgm:prSet presAssocID="{4184891C-D6E5-47B1-8FB1-E60D4BF77E87}" presName="imageRepeatNode" presStyleLbl="fgImgPlace1" presStyleIdx="3" presStyleCnt="4"/>
      <dgm:spPr/>
    </dgm:pt>
  </dgm:ptLst>
  <dgm:cxnLst>
    <dgm:cxn modelId="{8F27E10E-2EA0-4EC7-832E-88BD0E276530}" srcId="{084E7FBF-1DE3-43E8-9A8B-1DE836EB2374}" destId="{EA868700-49D6-4622-BB0E-AF5AC65886DC}" srcOrd="3" destOrd="0" parTransId="{CA2DDD2A-643D-40B4-AD3A-6A7D1943326B}" sibTransId="{4184891C-D6E5-47B1-8FB1-E60D4BF77E87}"/>
    <dgm:cxn modelId="{E3CD4D10-F03F-4365-974F-65BB53638AF4}" srcId="{084E7FBF-1DE3-43E8-9A8B-1DE836EB2374}" destId="{75C30D84-9E82-4002-80D9-C808C9D23105}" srcOrd="2" destOrd="0" parTransId="{F2143923-2A5E-40D2-8C64-66CB89E5EA21}" sibTransId="{644E05C9-7B06-49A8-870C-8C44D89C0A8B}"/>
    <dgm:cxn modelId="{4B14A818-7F39-43FB-9FE1-7ABBA87F2721}" type="presOf" srcId="{084E7FBF-1DE3-43E8-9A8B-1DE836EB2374}" destId="{4D767FEB-D630-4F92-BC99-78CDBEDB3EE6}" srcOrd="0" destOrd="0" presId="urn:microsoft.com/office/officeart/2008/layout/BubblePictureList"/>
    <dgm:cxn modelId="{5B9F6A36-06AF-48CB-8E2D-44BA43088638}" type="presOf" srcId="{75C30D84-9E82-4002-80D9-C808C9D23105}" destId="{64F54CAD-DC9A-4AD6-B8CB-224D4110DCCE}" srcOrd="0" destOrd="0" presId="urn:microsoft.com/office/officeart/2008/layout/BubblePictureList"/>
    <dgm:cxn modelId="{43B2EC55-44E1-4B29-8A06-021C120A0F72}" type="presOf" srcId="{4184891C-D6E5-47B1-8FB1-E60D4BF77E87}" destId="{EFB96DA4-5813-4A3F-9D62-05446E19FBF6}" srcOrd="0" destOrd="0" presId="urn:microsoft.com/office/officeart/2008/layout/BubblePictureList"/>
    <dgm:cxn modelId="{9B85CD7A-A334-44C8-8B6A-48934FAB5229}" srcId="{084E7FBF-1DE3-43E8-9A8B-1DE836EB2374}" destId="{78AB2E38-096B-45BD-A01E-98910DBAED5B}" srcOrd="0" destOrd="0" parTransId="{AB28FA5F-4311-4A03-A4AB-F9A145599403}" sibTransId="{70FFFAE9-34DC-4319-9060-6AFAC9AB8ACB}"/>
    <dgm:cxn modelId="{0B4A1E85-40E2-4D83-9F14-1B7F8CE32369}" type="presOf" srcId="{E7BA8B6C-8327-457C-B43D-D1022EE9C638}" destId="{B34FF5A9-D0AD-4E30-9935-375F7387C23F}" srcOrd="0" destOrd="0" presId="urn:microsoft.com/office/officeart/2008/layout/BubblePictureList"/>
    <dgm:cxn modelId="{DD95B7A9-1459-4C9F-A6CB-61EC8499CE32}" type="presOf" srcId="{70FFFAE9-34DC-4319-9060-6AFAC9AB8ACB}" destId="{C7B16A23-C456-4DE6-BA55-F0963D1D66C8}" srcOrd="0" destOrd="0" presId="urn:microsoft.com/office/officeart/2008/layout/BubblePictureList"/>
    <dgm:cxn modelId="{436FCDBF-9694-4F64-BA2E-C0B48EB8B45F}" type="presOf" srcId="{6F13C2AE-950B-4822-A251-E641EB130341}" destId="{918AB7DD-D4D2-42BC-A990-9EAD3E6635BC}" srcOrd="0" destOrd="0" presId="urn:microsoft.com/office/officeart/2008/layout/BubblePictureList"/>
    <dgm:cxn modelId="{C927A1E1-50A4-4672-B0CE-26EBD126B884}" type="presOf" srcId="{78AB2E38-096B-45BD-A01E-98910DBAED5B}" destId="{02ACC8E9-FA06-4E7A-8A3B-48EAF6E98533}" srcOrd="0" destOrd="0" presId="urn:microsoft.com/office/officeart/2008/layout/BubblePictureList"/>
    <dgm:cxn modelId="{A782E0E9-ED88-450F-A53A-67AFA0CDA574}" type="presOf" srcId="{644E05C9-7B06-49A8-870C-8C44D89C0A8B}" destId="{E2E7254B-4E08-42C1-882C-EEC6E050993D}" srcOrd="0" destOrd="0" presId="urn:microsoft.com/office/officeart/2008/layout/BubblePictureList"/>
    <dgm:cxn modelId="{58BB22FA-497E-4B65-B48B-0E77421B7F56}" srcId="{084E7FBF-1DE3-43E8-9A8B-1DE836EB2374}" destId="{6F13C2AE-950B-4822-A251-E641EB130341}" srcOrd="1" destOrd="0" parTransId="{7D579C9E-9DCF-46ED-8C6D-816269D5BA34}" sibTransId="{E7BA8B6C-8327-457C-B43D-D1022EE9C638}"/>
    <dgm:cxn modelId="{8E987CFF-8838-4CBC-BF31-D4582DB04CB0}" type="presOf" srcId="{EA868700-49D6-4622-BB0E-AF5AC65886DC}" destId="{2892B295-DF12-4024-BDA0-3BC0FEFE0E4B}" srcOrd="0" destOrd="0" presId="urn:microsoft.com/office/officeart/2008/layout/BubblePictureList"/>
    <dgm:cxn modelId="{9B5AC0A8-F105-404E-8793-C66337093402}" type="presParOf" srcId="{4D767FEB-D630-4F92-BC99-78CDBEDB3EE6}" destId="{02ACC8E9-FA06-4E7A-8A3B-48EAF6E98533}" srcOrd="0" destOrd="0" presId="urn:microsoft.com/office/officeart/2008/layout/BubblePictureList"/>
    <dgm:cxn modelId="{58072031-7ACD-475E-8F4E-3EF420D8796A}" type="presParOf" srcId="{4D767FEB-D630-4F92-BC99-78CDBEDB3EE6}" destId="{55A87EFD-46C4-4CC7-8733-77D6EFEF2CF3}" srcOrd="1" destOrd="0" presId="urn:microsoft.com/office/officeart/2008/layout/BubblePictureList"/>
    <dgm:cxn modelId="{4652BF2B-8071-42D8-BF99-2B0885FA2CE9}" type="presParOf" srcId="{55A87EFD-46C4-4CC7-8733-77D6EFEF2CF3}" destId="{50C1BAF7-E866-45D8-960B-D7BC806A8310}" srcOrd="0" destOrd="0" presId="urn:microsoft.com/office/officeart/2008/layout/BubblePictureList"/>
    <dgm:cxn modelId="{CEB8354F-00E1-42EF-AE4E-D8E6BFE00B34}" type="presParOf" srcId="{4D767FEB-D630-4F92-BC99-78CDBEDB3EE6}" destId="{318758F2-8297-40F3-8D55-DC020CB4A42F}" srcOrd="2" destOrd="0" presId="urn:microsoft.com/office/officeart/2008/layout/BubblePictureList"/>
    <dgm:cxn modelId="{0D55AC40-FABE-4351-B115-69D35A8B0AA6}" type="presParOf" srcId="{4D767FEB-D630-4F92-BC99-78CDBEDB3EE6}" destId="{C46EA3C5-B5A9-4036-88A5-26DA1E485042}" srcOrd="3" destOrd="0" presId="urn:microsoft.com/office/officeart/2008/layout/BubblePictureList"/>
    <dgm:cxn modelId="{34A89BC8-F66F-4094-AA46-B35FE3123570}" type="presParOf" srcId="{C46EA3C5-B5A9-4036-88A5-26DA1E485042}" destId="{C7B16A23-C456-4DE6-BA55-F0963D1D66C8}" srcOrd="0" destOrd="0" presId="urn:microsoft.com/office/officeart/2008/layout/BubblePictureList"/>
    <dgm:cxn modelId="{D6AA2CD0-4EFA-4165-BD1D-652E6F2DFF2C}" type="presParOf" srcId="{4D767FEB-D630-4F92-BC99-78CDBEDB3EE6}" destId="{918AB7DD-D4D2-42BC-A990-9EAD3E6635BC}" srcOrd="4" destOrd="0" presId="urn:microsoft.com/office/officeart/2008/layout/BubblePictureList"/>
    <dgm:cxn modelId="{F51A98E8-686A-4454-88E8-A4AFF8AA2F95}" type="presParOf" srcId="{4D767FEB-D630-4F92-BC99-78CDBEDB3EE6}" destId="{670F7C29-74D9-40D3-8689-E2B81D7FC306}" srcOrd="5" destOrd="0" presId="urn:microsoft.com/office/officeart/2008/layout/BubblePictureList"/>
    <dgm:cxn modelId="{A3AE3D6E-C684-4307-9322-9FD5D8CBD5FA}" type="presParOf" srcId="{670F7C29-74D9-40D3-8689-E2B81D7FC306}" destId="{BAC3D428-009B-4E38-9EFB-AD7107E01581}" srcOrd="0" destOrd="0" presId="urn:microsoft.com/office/officeart/2008/layout/BubblePictureList"/>
    <dgm:cxn modelId="{68E7011E-3C3D-4B7E-B9AF-20B346D94BFA}" type="presParOf" srcId="{4D767FEB-D630-4F92-BC99-78CDBEDB3EE6}" destId="{9B9BE602-E7D1-42D0-84C0-D0BADACB423B}" srcOrd="6" destOrd="0" presId="urn:microsoft.com/office/officeart/2008/layout/BubblePictureList"/>
    <dgm:cxn modelId="{230E904C-E6AD-4017-A512-7074534C5CAC}" type="presParOf" srcId="{9B9BE602-E7D1-42D0-84C0-D0BADACB423B}" destId="{B34FF5A9-D0AD-4E30-9935-375F7387C23F}" srcOrd="0" destOrd="0" presId="urn:microsoft.com/office/officeart/2008/layout/BubblePictureList"/>
    <dgm:cxn modelId="{48255831-0AA8-4537-BCB0-75CEB64C79E7}" type="presParOf" srcId="{4D767FEB-D630-4F92-BC99-78CDBEDB3EE6}" destId="{5761B367-AB53-4904-814A-E9C0B4047F17}" srcOrd="7" destOrd="0" presId="urn:microsoft.com/office/officeart/2008/layout/BubblePictureList"/>
    <dgm:cxn modelId="{6F0073F0-BF5D-4C14-8036-168977A074A6}" type="presParOf" srcId="{5761B367-AB53-4904-814A-E9C0B4047F17}" destId="{6B6198AF-2CDA-4B49-B0F6-B26ADEB93AC4}" srcOrd="0" destOrd="0" presId="urn:microsoft.com/office/officeart/2008/layout/BubblePictureList"/>
    <dgm:cxn modelId="{2D76801C-49FD-4CDE-80CC-6766D4567436}" type="presParOf" srcId="{4D767FEB-D630-4F92-BC99-78CDBEDB3EE6}" destId="{64F54CAD-DC9A-4AD6-B8CB-224D4110DCCE}" srcOrd="8" destOrd="0" presId="urn:microsoft.com/office/officeart/2008/layout/BubblePictureList"/>
    <dgm:cxn modelId="{E4B14543-C834-49DD-8F11-140C408C713B}" type="presParOf" srcId="{4D767FEB-D630-4F92-BC99-78CDBEDB3EE6}" destId="{4623B4A5-446D-4F7F-9E17-0D0D43222FF6}" srcOrd="9" destOrd="0" presId="urn:microsoft.com/office/officeart/2008/layout/BubblePictureList"/>
    <dgm:cxn modelId="{1BA49AC0-3DF9-41E6-AE5B-660BBA514466}" type="presParOf" srcId="{4D767FEB-D630-4F92-BC99-78CDBEDB3EE6}" destId="{2CD65B6C-5DDB-465B-868A-70910347618A}" srcOrd="10" destOrd="0" presId="urn:microsoft.com/office/officeart/2008/layout/BubblePictureList"/>
    <dgm:cxn modelId="{10E621BE-21A3-4BFF-82AE-CE9CDD67E86C}" type="presParOf" srcId="{4D767FEB-D630-4F92-BC99-78CDBEDB3EE6}" destId="{5B0BF38D-D25E-48E4-8BD9-7BF1A1B061E9}" srcOrd="11" destOrd="0" presId="urn:microsoft.com/office/officeart/2008/layout/BubblePictureList"/>
    <dgm:cxn modelId="{AAC8FB43-A60D-4DB7-B15E-C3334F502776}" type="presParOf" srcId="{5B0BF38D-D25E-48E4-8BD9-7BF1A1B061E9}" destId="{E2E7254B-4E08-42C1-882C-EEC6E050993D}" srcOrd="0" destOrd="0" presId="urn:microsoft.com/office/officeart/2008/layout/BubblePictureList"/>
    <dgm:cxn modelId="{9122CA00-5AAA-4D28-96F4-7254C9FDBC32}" type="presParOf" srcId="{4D767FEB-D630-4F92-BC99-78CDBEDB3EE6}" destId="{22ACC817-0774-4236-9EEB-C64976194E9F}" srcOrd="12" destOrd="0" presId="urn:microsoft.com/office/officeart/2008/layout/BubblePictureList"/>
    <dgm:cxn modelId="{9393564A-6BB2-41B7-BDCB-B60986DB6A6A}" type="presParOf" srcId="{22ACC817-0774-4236-9EEB-C64976194E9F}" destId="{E1F13F85-C9DC-46E9-9A26-0395A2787D72}" srcOrd="0" destOrd="0" presId="urn:microsoft.com/office/officeart/2008/layout/BubblePictureList"/>
    <dgm:cxn modelId="{78389341-CF6E-44FE-B1B6-C6DA269FFACC}" type="presParOf" srcId="{4D767FEB-D630-4F92-BC99-78CDBEDB3EE6}" destId="{2892B295-DF12-4024-BDA0-3BC0FEFE0E4B}" srcOrd="13" destOrd="0" presId="urn:microsoft.com/office/officeart/2008/layout/BubblePictureList"/>
    <dgm:cxn modelId="{D4A8F3CF-2484-4A44-9623-A72966B48650}" type="presParOf" srcId="{4D767FEB-D630-4F92-BC99-78CDBEDB3EE6}" destId="{9CC316D5-E3A5-4652-B06B-75A6F2B3459B}" srcOrd="14" destOrd="0" presId="urn:microsoft.com/office/officeart/2008/layout/BubblePictureList"/>
    <dgm:cxn modelId="{63E8124A-E627-432A-8F33-FFE386AA3BB8}" type="presParOf" srcId="{4D767FEB-D630-4F92-BC99-78CDBEDB3EE6}" destId="{EDDC6C6C-2B85-4D44-9EAC-126D51F481DC}" srcOrd="15" destOrd="0" presId="urn:microsoft.com/office/officeart/2008/layout/BubblePictureList"/>
    <dgm:cxn modelId="{23536550-4446-429E-BC6E-4E632EBF1CC2}" type="presParOf" srcId="{EDDC6C6C-2B85-4D44-9EAC-126D51F481DC}" destId="{EFB96DA4-5813-4A3F-9D62-05446E19FBF6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E6C075-0D73-4004-B864-B8232018D5D9}" type="doc">
      <dgm:prSet loTypeId="urn:microsoft.com/office/officeart/2005/8/layout/process2" loCatId="process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8AE0624-D300-4417-BFD5-E97BE9714A59}">
      <dgm:prSet/>
      <dgm:spPr/>
      <dgm:t>
        <a:bodyPr/>
        <a:lstStyle/>
        <a:p>
          <a:r>
            <a:rPr lang="en-US" b="1" dirty="0"/>
            <a:t>Pay attention</a:t>
          </a:r>
        </a:p>
      </dgm:t>
    </dgm:pt>
    <dgm:pt modelId="{56907763-5578-4F8A-8CD4-B6CCE037F33A}" type="parTrans" cxnId="{70077C4A-5E90-4965-B188-7575157D36DF}">
      <dgm:prSet/>
      <dgm:spPr/>
      <dgm:t>
        <a:bodyPr/>
        <a:lstStyle/>
        <a:p>
          <a:endParaRPr lang="en-US"/>
        </a:p>
      </dgm:t>
    </dgm:pt>
    <dgm:pt modelId="{11645E45-2340-4299-8627-7D0718D51A20}" type="sibTrans" cxnId="{70077C4A-5E90-4965-B188-7575157D36DF}">
      <dgm:prSet/>
      <dgm:spPr/>
      <dgm:t>
        <a:bodyPr/>
        <a:lstStyle/>
        <a:p>
          <a:endParaRPr lang="en-US"/>
        </a:p>
      </dgm:t>
    </dgm:pt>
    <dgm:pt modelId="{78DACE15-D69E-418D-B49F-52E82151545A}">
      <dgm:prSet/>
      <dgm:spPr/>
      <dgm:t>
        <a:bodyPr/>
        <a:lstStyle/>
        <a:p>
          <a:r>
            <a:rPr lang="en-US" b="1" dirty="0"/>
            <a:t>Withhold judgment</a:t>
          </a:r>
        </a:p>
      </dgm:t>
    </dgm:pt>
    <dgm:pt modelId="{404FF58A-1BFC-4714-9E39-863441A01056}" type="parTrans" cxnId="{2BAC609C-B8FA-4147-865E-2B13E2F84F47}">
      <dgm:prSet/>
      <dgm:spPr/>
      <dgm:t>
        <a:bodyPr/>
        <a:lstStyle/>
        <a:p>
          <a:endParaRPr lang="en-US"/>
        </a:p>
      </dgm:t>
    </dgm:pt>
    <dgm:pt modelId="{31B238A8-36AF-4F56-90C7-169DA2CCA39E}" type="sibTrans" cxnId="{2BAC609C-B8FA-4147-865E-2B13E2F84F47}">
      <dgm:prSet/>
      <dgm:spPr/>
      <dgm:t>
        <a:bodyPr/>
        <a:lstStyle/>
        <a:p>
          <a:endParaRPr lang="en-US"/>
        </a:p>
      </dgm:t>
    </dgm:pt>
    <dgm:pt modelId="{26800818-5926-4D87-83AA-593411CD1F10}">
      <dgm:prSet/>
      <dgm:spPr/>
      <dgm:t>
        <a:bodyPr/>
        <a:lstStyle/>
        <a:p>
          <a:r>
            <a:rPr lang="en-US" b="1" dirty="0"/>
            <a:t>Reflect</a:t>
          </a:r>
        </a:p>
      </dgm:t>
    </dgm:pt>
    <dgm:pt modelId="{605CA4C4-6C26-4262-937F-12EFD4048FD1}" type="parTrans" cxnId="{011D453C-FD83-4965-819B-18A7FA960585}">
      <dgm:prSet/>
      <dgm:spPr/>
      <dgm:t>
        <a:bodyPr/>
        <a:lstStyle/>
        <a:p>
          <a:endParaRPr lang="en-US"/>
        </a:p>
      </dgm:t>
    </dgm:pt>
    <dgm:pt modelId="{90A06699-AFF4-441F-933A-3B5D6D6F1C53}" type="sibTrans" cxnId="{011D453C-FD83-4965-819B-18A7FA960585}">
      <dgm:prSet/>
      <dgm:spPr/>
      <dgm:t>
        <a:bodyPr/>
        <a:lstStyle/>
        <a:p>
          <a:endParaRPr lang="en-US"/>
        </a:p>
      </dgm:t>
    </dgm:pt>
    <dgm:pt modelId="{C55D33B2-96BC-4E73-B3E6-F349E63E829A}">
      <dgm:prSet/>
      <dgm:spPr/>
      <dgm:t>
        <a:bodyPr/>
        <a:lstStyle/>
        <a:p>
          <a:r>
            <a:rPr lang="en-US" b="1" dirty="0"/>
            <a:t>Clarify</a:t>
          </a:r>
        </a:p>
      </dgm:t>
    </dgm:pt>
    <dgm:pt modelId="{095BED67-95DC-40D7-942A-7D721ECDA166}" type="parTrans" cxnId="{70AC7736-3B8D-44AA-8619-D463536E8189}">
      <dgm:prSet/>
      <dgm:spPr/>
      <dgm:t>
        <a:bodyPr/>
        <a:lstStyle/>
        <a:p>
          <a:endParaRPr lang="en-US"/>
        </a:p>
      </dgm:t>
    </dgm:pt>
    <dgm:pt modelId="{6906A329-6121-4965-A454-7890E7B37F63}" type="sibTrans" cxnId="{70AC7736-3B8D-44AA-8619-D463536E8189}">
      <dgm:prSet/>
      <dgm:spPr/>
      <dgm:t>
        <a:bodyPr/>
        <a:lstStyle/>
        <a:p>
          <a:endParaRPr lang="en-US"/>
        </a:p>
      </dgm:t>
    </dgm:pt>
    <dgm:pt modelId="{6B2ECEB7-1B3E-4FAB-B037-B44431DEE92B}">
      <dgm:prSet/>
      <dgm:spPr/>
      <dgm:t>
        <a:bodyPr/>
        <a:lstStyle/>
        <a:p>
          <a:r>
            <a:rPr lang="en-US" b="1" dirty="0"/>
            <a:t>Summarize</a:t>
          </a:r>
        </a:p>
      </dgm:t>
    </dgm:pt>
    <dgm:pt modelId="{43BF3E32-8F9A-43A2-952C-387A87674FD5}" type="parTrans" cxnId="{7D556C2F-9A7C-426E-BC84-C598426D4C10}">
      <dgm:prSet/>
      <dgm:spPr/>
      <dgm:t>
        <a:bodyPr/>
        <a:lstStyle/>
        <a:p>
          <a:endParaRPr lang="en-US"/>
        </a:p>
      </dgm:t>
    </dgm:pt>
    <dgm:pt modelId="{71953776-C4A2-4ECE-B887-ED9912856C47}" type="sibTrans" cxnId="{7D556C2F-9A7C-426E-BC84-C598426D4C10}">
      <dgm:prSet/>
      <dgm:spPr/>
      <dgm:t>
        <a:bodyPr/>
        <a:lstStyle/>
        <a:p>
          <a:endParaRPr lang="en-US"/>
        </a:p>
      </dgm:t>
    </dgm:pt>
    <dgm:pt modelId="{EC744449-5D80-4D56-91A1-FA8661F30C7F}">
      <dgm:prSet/>
      <dgm:spPr/>
      <dgm:t>
        <a:bodyPr/>
        <a:lstStyle/>
        <a:p>
          <a:r>
            <a:rPr lang="en-US" b="1" dirty="0"/>
            <a:t>Share</a:t>
          </a:r>
        </a:p>
      </dgm:t>
    </dgm:pt>
    <dgm:pt modelId="{BC4F2734-1F29-4512-81A6-A1C73307B170}" type="parTrans" cxnId="{4483A2B5-0937-41D4-889E-4B598355833C}">
      <dgm:prSet/>
      <dgm:spPr/>
      <dgm:t>
        <a:bodyPr/>
        <a:lstStyle/>
        <a:p>
          <a:endParaRPr lang="en-US"/>
        </a:p>
      </dgm:t>
    </dgm:pt>
    <dgm:pt modelId="{AAC7C794-AA08-4332-A5D5-0039974DE38D}" type="sibTrans" cxnId="{4483A2B5-0937-41D4-889E-4B598355833C}">
      <dgm:prSet/>
      <dgm:spPr/>
      <dgm:t>
        <a:bodyPr/>
        <a:lstStyle/>
        <a:p>
          <a:endParaRPr lang="en-US"/>
        </a:p>
      </dgm:t>
    </dgm:pt>
    <dgm:pt modelId="{E3696C1D-1C19-4ABE-A741-5200678F61FD}" type="pres">
      <dgm:prSet presAssocID="{17E6C075-0D73-4004-B864-B8232018D5D9}" presName="linearFlow" presStyleCnt="0">
        <dgm:presLayoutVars>
          <dgm:resizeHandles val="exact"/>
        </dgm:presLayoutVars>
      </dgm:prSet>
      <dgm:spPr/>
    </dgm:pt>
    <dgm:pt modelId="{B569EA03-B161-4509-8212-95FFC6F010BF}" type="pres">
      <dgm:prSet presAssocID="{18AE0624-D300-4417-BFD5-E97BE9714A59}" presName="node" presStyleLbl="node1" presStyleIdx="0" presStyleCnt="6">
        <dgm:presLayoutVars>
          <dgm:bulletEnabled val="1"/>
        </dgm:presLayoutVars>
      </dgm:prSet>
      <dgm:spPr/>
    </dgm:pt>
    <dgm:pt modelId="{314D52EE-AE75-4D68-92CB-E27CCA66E1EB}" type="pres">
      <dgm:prSet presAssocID="{11645E45-2340-4299-8627-7D0718D51A20}" presName="sibTrans" presStyleLbl="sibTrans2D1" presStyleIdx="0" presStyleCnt="5"/>
      <dgm:spPr/>
    </dgm:pt>
    <dgm:pt modelId="{D0D37230-917B-4DB4-9B84-FE37956257DC}" type="pres">
      <dgm:prSet presAssocID="{11645E45-2340-4299-8627-7D0718D51A20}" presName="connectorText" presStyleLbl="sibTrans2D1" presStyleIdx="0" presStyleCnt="5"/>
      <dgm:spPr/>
    </dgm:pt>
    <dgm:pt modelId="{46A8D092-BF63-4B27-92B7-812F1755D227}" type="pres">
      <dgm:prSet presAssocID="{78DACE15-D69E-418D-B49F-52E82151545A}" presName="node" presStyleLbl="node1" presStyleIdx="1" presStyleCnt="6">
        <dgm:presLayoutVars>
          <dgm:bulletEnabled val="1"/>
        </dgm:presLayoutVars>
      </dgm:prSet>
      <dgm:spPr/>
    </dgm:pt>
    <dgm:pt modelId="{DD8EF3D4-C82C-45D2-AEBA-9DEBC18A7D17}" type="pres">
      <dgm:prSet presAssocID="{31B238A8-36AF-4F56-90C7-169DA2CCA39E}" presName="sibTrans" presStyleLbl="sibTrans2D1" presStyleIdx="1" presStyleCnt="5"/>
      <dgm:spPr/>
    </dgm:pt>
    <dgm:pt modelId="{4872B7FD-8B0A-41B8-97D2-46ECB173E24A}" type="pres">
      <dgm:prSet presAssocID="{31B238A8-36AF-4F56-90C7-169DA2CCA39E}" presName="connectorText" presStyleLbl="sibTrans2D1" presStyleIdx="1" presStyleCnt="5"/>
      <dgm:spPr/>
    </dgm:pt>
    <dgm:pt modelId="{6B935E9F-A523-4D50-9437-F4F6FD73615E}" type="pres">
      <dgm:prSet presAssocID="{26800818-5926-4D87-83AA-593411CD1F10}" presName="node" presStyleLbl="node1" presStyleIdx="2" presStyleCnt="6">
        <dgm:presLayoutVars>
          <dgm:bulletEnabled val="1"/>
        </dgm:presLayoutVars>
      </dgm:prSet>
      <dgm:spPr/>
    </dgm:pt>
    <dgm:pt modelId="{EE6208C4-FA4B-473C-95E8-2EBBCD06776F}" type="pres">
      <dgm:prSet presAssocID="{90A06699-AFF4-441F-933A-3B5D6D6F1C53}" presName="sibTrans" presStyleLbl="sibTrans2D1" presStyleIdx="2" presStyleCnt="5"/>
      <dgm:spPr/>
    </dgm:pt>
    <dgm:pt modelId="{6E996520-7CD1-4CE7-B25D-D3E6D71B57E2}" type="pres">
      <dgm:prSet presAssocID="{90A06699-AFF4-441F-933A-3B5D6D6F1C53}" presName="connectorText" presStyleLbl="sibTrans2D1" presStyleIdx="2" presStyleCnt="5"/>
      <dgm:spPr/>
    </dgm:pt>
    <dgm:pt modelId="{21D30C44-A4A1-46BE-AE1E-58320F3274F1}" type="pres">
      <dgm:prSet presAssocID="{C55D33B2-96BC-4E73-B3E6-F349E63E829A}" presName="node" presStyleLbl="node1" presStyleIdx="3" presStyleCnt="6">
        <dgm:presLayoutVars>
          <dgm:bulletEnabled val="1"/>
        </dgm:presLayoutVars>
      </dgm:prSet>
      <dgm:spPr/>
    </dgm:pt>
    <dgm:pt modelId="{1C5D3513-A15D-4943-A131-024624E0ACF4}" type="pres">
      <dgm:prSet presAssocID="{6906A329-6121-4965-A454-7890E7B37F63}" presName="sibTrans" presStyleLbl="sibTrans2D1" presStyleIdx="3" presStyleCnt="5"/>
      <dgm:spPr/>
    </dgm:pt>
    <dgm:pt modelId="{A111AC26-C005-4EC0-AB77-7EB09A47F851}" type="pres">
      <dgm:prSet presAssocID="{6906A329-6121-4965-A454-7890E7B37F63}" presName="connectorText" presStyleLbl="sibTrans2D1" presStyleIdx="3" presStyleCnt="5"/>
      <dgm:spPr/>
    </dgm:pt>
    <dgm:pt modelId="{75F77C5F-1813-4099-A4FE-1CB53601AFAC}" type="pres">
      <dgm:prSet presAssocID="{6B2ECEB7-1B3E-4FAB-B037-B44431DEE92B}" presName="node" presStyleLbl="node1" presStyleIdx="4" presStyleCnt="6">
        <dgm:presLayoutVars>
          <dgm:bulletEnabled val="1"/>
        </dgm:presLayoutVars>
      </dgm:prSet>
      <dgm:spPr/>
    </dgm:pt>
    <dgm:pt modelId="{3446F53C-EB05-4FED-99DD-494048272978}" type="pres">
      <dgm:prSet presAssocID="{71953776-C4A2-4ECE-B887-ED9912856C47}" presName="sibTrans" presStyleLbl="sibTrans2D1" presStyleIdx="4" presStyleCnt="5"/>
      <dgm:spPr/>
    </dgm:pt>
    <dgm:pt modelId="{49B57730-7035-4E5A-BBF5-EAD5CDC16DBA}" type="pres">
      <dgm:prSet presAssocID="{71953776-C4A2-4ECE-B887-ED9912856C47}" presName="connectorText" presStyleLbl="sibTrans2D1" presStyleIdx="4" presStyleCnt="5"/>
      <dgm:spPr/>
    </dgm:pt>
    <dgm:pt modelId="{FD28C117-C66F-4DEF-896A-59247190BD44}" type="pres">
      <dgm:prSet presAssocID="{EC744449-5D80-4D56-91A1-FA8661F30C7F}" presName="node" presStyleLbl="node1" presStyleIdx="5" presStyleCnt="6">
        <dgm:presLayoutVars>
          <dgm:bulletEnabled val="1"/>
        </dgm:presLayoutVars>
      </dgm:prSet>
      <dgm:spPr/>
    </dgm:pt>
  </dgm:ptLst>
  <dgm:cxnLst>
    <dgm:cxn modelId="{71EAB907-EB1F-4019-A79E-0BC6A8036EFF}" type="presOf" srcId="{71953776-C4A2-4ECE-B887-ED9912856C47}" destId="{49B57730-7035-4E5A-BBF5-EAD5CDC16DBA}" srcOrd="1" destOrd="0" presId="urn:microsoft.com/office/officeart/2005/8/layout/process2"/>
    <dgm:cxn modelId="{F8AD5513-FB95-4C2B-B70A-FC684EA07C24}" type="presOf" srcId="{31B238A8-36AF-4F56-90C7-169DA2CCA39E}" destId="{4872B7FD-8B0A-41B8-97D2-46ECB173E24A}" srcOrd="1" destOrd="0" presId="urn:microsoft.com/office/officeart/2005/8/layout/process2"/>
    <dgm:cxn modelId="{21FDBC16-2850-4C22-AF48-D9F803EABD86}" type="presOf" srcId="{18AE0624-D300-4417-BFD5-E97BE9714A59}" destId="{B569EA03-B161-4509-8212-95FFC6F010BF}" srcOrd="0" destOrd="0" presId="urn:microsoft.com/office/officeart/2005/8/layout/process2"/>
    <dgm:cxn modelId="{3465011B-2C9D-44E8-80C2-4F6050150F8A}" type="presOf" srcId="{6B2ECEB7-1B3E-4FAB-B037-B44431DEE92B}" destId="{75F77C5F-1813-4099-A4FE-1CB53601AFAC}" srcOrd="0" destOrd="0" presId="urn:microsoft.com/office/officeart/2005/8/layout/process2"/>
    <dgm:cxn modelId="{7D556C2F-9A7C-426E-BC84-C598426D4C10}" srcId="{17E6C075-0D73-4004-B864-B8232018D5D9}" destId="{6B2ECEB7-1B3E-4FAB-B037-B44431DEE92B}" srcOrd="4" destOrd="0" parTransId="{43BF3E32-8F9A-43A2-952C-387A87674FD5}" sibTransId="{71953776-C4A2-4ECE-B887-ED9912856C47}"/>
    <dgm:cxn modelId="{025DAE32-CA8F-4B8D-A137-47791D0D363E}" type="presOf" srcId="{90A06699-AFF4-441F-933A-3B5D6D6F1C53}" destId="{6E996520-7CD1-4CE7-B25D-D3E6D71B57E2}" srcOrd="1" destOrd="0" presId="urn:microsoft.com/office/officeart/2005/8/layout/process2"/>
    <dgm:cxn modelId="{70AC7736-3B8D-44AA-8619-D463536E8189}" srcId="{17E6C075-0D73-4004-B864-B8232018D5D9}" destId="{C55D33B2-96BC-4E73-B3E6-F349E63E829A}" srcOrd="3" destOrd="0" parTransId="{095BED67-95DC-40D7-942A-7D721ECDA166}" sibTransId="{6906A329-6121-4965-A454-7890E7B37F63}"/>
    <dgm:cxn modelId="{011D453C-FD83-4965-819B-18A7FA960585}" srcId="{17E6C075-0D73-4004-B864-B8232018D5D9}" destId="{26800818-5926-4D87-83AA-593411CD1F10}" srcOrd="2" destOrd="0" parTransId="{605CA4C4-6C26-4262-937F-12EFD4048FD1}" sibTransId="{90A06699-AFF4-441F-933A-3B5D6D6F1C53}"/>
    <dgm:cxn modelId="{0CC5BF69-04D2-4C90-A34E-B870531CC8CD}" type="presOf" srcId="{71953776-C4A2-4ECE-B887-ED9912856C47}" destId="{3446F53C-EB05-4FED-99DD-494048272978}" srcOrd="0" destOrd="0" presId="urn:microsoft.com/office/officeart/2005/8/layout/process2"/>
    <dgm:cxn modelId="{70077C4A-5E90-4965-B188-7575157D36DF}" srcId="{17E6C075-0D73-4004-B864-B8232018D5D9}" destId="{18AE0624-D300-4417-BFD5-E97BE9714A59}" srcOrd="0" destOrd="0" parTransId="{56907763-5578-4F8A-8CD4-B6CCE037F33A}" sibTransId="{11645E45-2340-4299-8627-7D0718D51A20}"/>
    <dgm:cxn modelId="{BDD3FF6C-2422-401E-913C-F9DA4C522896}" type="presOf" srcId="{90A06699-AFF4-441F-933A-3B5D6D6F1C53}" destId="{EE6208C4-FA4B-473C-95E8-2EBBCD06776F}" srcOrd="0" destOrd="0" presId="urn:microsoft.com/office/officeart/2005/8/layout/process2"/>
    <dgm:cxn modelId="{EB83B370-456D-443D-9374-DC2209B75B57}" type="presOf" srcId="{6906A329-6121-4965-A454-7890E7B37F63}" destId="{1C5D3513-A15D-4943-A131-024624E0ACF4}" srcOrd="0" destOrd="0" presId="urn:microsoft.com/office/officeart/2005/8/layout/process2"/>
    <dgm:cxn modelId="{A33EB971-D1CC-40A8-9AEA-634C42574D72}" type="presOf" srcId="{11645E45-2340-4299-8627-7D0718D51A20}" destId="{314D52EE-AE75-4D68-92CB-E27CCA66E1EB}" srcOrd="0" destOrd="0" presId="urn:microsoft.com/office/officeart/2005/8/layout/process2"/>
    <dgm:cxn modelId="{7F813454-1ACC-449C-BB3A-965D051029A8}" type="presOf" srcId="{11645E45-2340-4299-8627-7D0718D51A20}" destId="{D0D37230-917B-4DB4-9B84-FE37956257DC}" srcOrd="1" destOrd="0" presId="urn:microsoft.com/office/officeart/2005/8/layout/process2"/>
    <dgm:cxn modelId="{F097857B-8007-4F9D-BA1B-4E0BA7B3F42F}" type="presOf" srcId="{EC744449-5D80-4D56-91A1-FA8661F30C7F}" destId="{FD28C117-C66F-4DEF-896A-59247190BD44}" srcOrd="0" destOrd="0" presId="urn:microsoft.com/office/officeart/2005/8/layout/process2"/>
    <dgm:cxn modelId="{73C1F48B-AD73-4737-AD01-E22F5CCC8387}" type="presOf" srcId="{6906A329-6121-4965-A454-7890E7B37F63}" destId="{A111AC26-C005-4EC0-AB77-7EB09A47F851}" srcOrd="1" destOrd="0" presId="urn:microsoft.com/office/officeart/2005/8/layout/process2"/>
    <dgm:cxn modelId="{8A748092-50C6-4728-A759-B147A80C34AE}" type="presOf" srcId="{78DACE15-D69E-418D-B49F-52E82151545A}" destId="{46A8D092-BF63-4B27-92B7-812F1755D227}" srcOrd="0" destOrd="0" presId="urn:microsoft.com/office/officeart/2005/8/layout/process2"/>
    <dgm:cxn modelId="{2BAC609C-B8FA-4147-865E-2B13E2F84F47}" srcId="{17E6C075-0D73-4004-B864-B8232018D5D9}" destId="{78DACE15-D69E-418D-B49F-52E82151545A}" srcOrd="1" destOrd="0" parTransId="{404FF58A-1BFC-4714-9E39-863441A01056}" sibTransId="{31B238A8-36AF-4F56-90C7-169DA2CCA39E}"/>
    <dgm:cxn modelId="{1D1170A5-26DD-43A9-B1CE-927F598D4A03}" type="presOf" srcId="{C55D33B2-96BC-4E73-B3E6-F349E63E829A}" destId="{21D30C44-A4A1-46BE-AE1E-58320F3274F1}" srcOrd="0" destOrd="0" presId="urn:microsoft.com/office/officeart/2005/8/layout/process2"/>
    <dgm:cxn modelId="{4483A2B5-0937-41D4-889E-4B598355833C}" srcId="{17E6C075-0D73-4004-B864-B8232018D5D9}" destId="{EC744449-5D80-4D56-91A1-FA8661F30C7F}" srcOrd="5" destOrd="0" parTransId="{BC4F2734-1F29-4512-81A6-A1C73307B170}" sibTransId="{AAC7C794-AA08-4332-A5D5-0039974DE38D}"/>
    <dgm:cxn modelId="{FBFF87C6-6B2B-49E7-922A-4E36CF5C7720}" type="presOf" srcId="{31B238A8-36AF-4F56-90C7-169DA2CCA39E}" destId="{DD8EF3D4-C82C-45D2-AEBA-9DEBC18A7D17}" srcOrd="0" destOrd="0" presId="urn:microsoft.com/office/officeart/2005/8/layout/process2"/>
    <dgm:cxn modelId="{7EACD1EA-9DB9-4465-B003-56EF575DDC2C}" type="presOf" srcId="{26800818-5926-4D87-83AA-593411CD1F10}" destId="{6B935E9F-A523-4D50-9437-F4F6FD73615E}" srcOrd="0" destOrd="0" presId="urn:microsoft.com/office/officeart/2005/8/layout/process2"/>
    <dgm:cxn modelId="{C26447F9-6ACF-477F-92E1-BABE07AA4218}" type="presOf" srcId="{17E6C075-0D73-4004-B864-B8232018D5D9}" destId="{E3696C1D-1C19-4ABE-A741-5200678F61FD}" srcOrd="0" destOrd="0" presId="urn:microsoft.com/office/officeart/2005/8/layout/process2"/>
    <dgm:cxn modelId="{9F14EB1F-1291-439B-899A-D6E77BB4752F}" type="presParOf" srcId="{E3696C1D-1C19-4ABE-A741-5200678F61FD}" destId="{B569EA03-B161-4509-8212-95FFC6F010BF}" srcOrd="0" destOrd="0" presId="urn:microsoft.com/office/officeart/2005/8/layout/process2"/>
    <dgm:cxn modelId="{4C7F6BC0-E008-4AE7-AF03-4B808A35EEC9}" type="presParOf" srcId="{E3696C1D-1C19-4ABE-A741-5200678F61FD}" destId="{314D52EE-AE75-4D68-92CB-E27CCA66E1EB}" srcOrd="1" destOrd="0" presId="urn:microsoft.com/office/officeart/2005/8/layout/process2"/>
    <dgm:cxn modelId="{056C32C4-8E03-4FBF-871D-485188C8C434}" type="presParOf" srcId="{314D52EE-AE75-4D68-92CB-E27CCA66E1EB}" destId="{D0D37230-917B-4DB4-9B84-FE37956257DC}" srcOrd="0" destOrd="0" presId="urn:microsoft.com/office/officeart/2005/8/layout/process2"/>
    <dgm:cxn modelId="{6F5F8E3F-DD0F-4466-8DAD-E637A4601A4D}" type="presParOf" srcId="{E3696C1D-1C19-4ABE-A741-5200678F61FD}" destId="{46A8D092-BF63-4B27-92B7-812F1755D227}" srcOrd="2" destOrd="0" presId="urn:microsoft.com/office/officeart/2005/8/layout/process2"/>
    <dgm:cxn modelId="{71ADD900-F24D-4203-AE51-46054245C01B}" type="presParOf" srcId="{E3696C1D-1C19-4ABE-A741-5200678F61FD}" destId="{DD8EF3D4-C82C-45D2-AEBA-9DEBC18A7D17}" srcOrd="3" destOrd="0" presId="urn:microsoft.com/office/officeart/2005/8/layout/process2"/>
    <dgm:cxn modelId="{AC5DF9B5-3E8F-481D-B8D5-843B7D5C5248}" type="presParOf" srcId="{DD8EF3D4-C82C-45D2-AEBA-9DEBC18A7D17}" destId="{4872B7FD-8B0A-41B8-97D2-46ECB173E24A}" srcOrd="0" destOrd="0" presId="urn:microsoft.com/office/officeart/2005/8/layout/process2"/>
    <dgm:cxn modelId="{0D73F38D-FEDD-4D26-B1A5-1A5D97594342}" type="presParOf" srcId="{E3696C1D-1C19-4ABE-A741-5200678F61FD}" destId="{6B935E9F-A523-4D50-9437-F4F6FD73615E}" srcOrd="4" destOrd="0" presId="urn:microsoft.com/office/officeart/2005/8/layout/process2"/>
    <dgm:cxn modelId="{BFA0D50E-5093-40C1-97A6-E39887CC8541}" type="presParOf" srcId="{E3696C1D-1C19-4ABE-A741-5200678F61FD}" destId="{EE6208C4-FA4B-473C-95E8-2EBBCD06776F}" srcOrd="5" destOrd="0" presId="urn:microsoft.com/office/officeart/2005/8/layout/process2"/>
    <dgm:cxn modelId="{596D207C-BDA7-4E70-B426-7D48C55A4CCC}" type="presParOf" srcId="{EE6208C4-FA4B-473C-95E8-2EBBCD06776F}" destId="{6E996520-7CD1-4CE7-B25D-D3E6D71B57E2}" srcOrd="0" destOrd="0" presId="urn:microsoft.com/office/officeart/2005/8/layout/process2"/>
    <dgm:cxn modelId="{CC235D90-C257-427F-89A8-0B289F321962}" type="presParOf" srcId="{E3696C1D-1C19-4ABE-A741-5200678F61FD}" destId="{21D30C44-A4A1-46BE-AE1E-58320F3274F1}" srcOrd="6" destOrd="0" presId="urn:microsoft.com/office/officeart/2005/8/layout/process2"/>
    <dgm:cxn modelId="{15617381-FDED-4B4F-86C6-951462C2E8CF}" type="presParOf" srcId="{E3696C1D-1C19-4ABE-A741-5200678F61FD}" destId="{1C5D3513-A15D-4943-A131-024624E0ACF4}" srcOrd="7" destOrd="0" presId="urn:microsoft.com/office/officeart/2005/8/layout/process2"/>
    <dgm:cxn modelId="{57976F0A-82FF-406E-8AAC-1A847475345D}" type="presParOf" srcId="{1C5D3513-A15D-4943-A131-024624E0ACF4}" destId="{A111AC26-C005-4EC0-AB77-7EB09A47F851}" srcOrd="0" destOrd="0" presId="urn:microsoft.com/office/officeart/2005/8/layout/process2"/>
    <dgm:cxn modelId="{1338EBB3-EBC1-4088-A7DC-4EE99236C3EE}" type="presParOf" srcId="{E3696C1D-1C19-4ABE-A741-5200678F61FD}" destId="{75F77C5F-1813-4099-A4FE-1CB53601AFAC}" srcOrd="8" destOrd="0" presId="urn:microsoft.com/office/officeart/2005/8/layout/process2"/>
    <dgm:cxn modelId="{A256FCFB-2065-4B4B-8492-B25D324E5C17}" type="presParOf" srcId="{E3696C1D-1C19-4ABE-A741-5200678F61FD}" destId="{3446F53C-EB05-4FED-99DD-494048272978}" srcOrd="9" destOrd="0" presId="urn:microsoft.com/office/officeart/2005/8/layout/process2"/>
    <dgm:cxn modelId="{EB1B6C12-2AEC-4C03-AD3B-AEEFEBB1E462}" type="presParOf" srcId="{3446F53C-EB05-4FED-99DD-494048272978}" destId="{49B57730-7035-4E5A-BBF5-EAD5CDC16DBA}" srcOrd="0" destOrd="0" presId="urn:microsoft.com/office/officeart/2005/8/layout/process2"/>
    <dgm:cxn modelId="{7E853CE3-F520-4CE0-B153-31C6A4C4E33F}" type="presParOf" srcId="{E3696C1D-1C19-4ABE-A741-5200678F61FD}" destId="{FD28C117-C66F-4DEF-896A-59247190BD44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8C4000-C969-48A4-8A84-715F51DF507E}" type="doc">
      <dgm:prSet loTypeId="urn:microsoft.com/office/officeart/2005/8/layout/hProcess3" loCatId="process" qsTypeId="urn:microsoft.com/office/officeart/2005/8/quickstyle/simple2" qsCatId="simple" csTypeId="urn:microsoft.com/office/officeart/2005/8/colors/accent1_2" csCatId="accent1" phldr="1"/>
      <dgm:spPr/>
    </dgm:pt>
    <dgm:pt modelId="{D69EAD0B-1E45-405B-9DE7-EBB115CC8D30}">
      <dgm:prSet phldrT="[Text]"/>
      <dgm:spPr/>
      <dgm:t>
        <a:bodyPr/>
        <a:lstStyle/>
        <a:p>
          <a:r>
            <a:rPr lang="en-US" b="1" u="sng" dirty="0">
              <a:solidFill>
                <a:schemeClr val="bg1"/>
              </a:solidFill>
            </a:rPr>
            <a:t>From old to new</a:t>
          </a:r>
        </a:p>
      </dgm:t>
    </dgm:pt>
    <dgm:pt modelId="{B194D231-DAAF-462F-8D55-F7395090CFAE}" type="parTrans" cxnId="{085D88E8-8052-4822-8583-073C3DFF1C82}">
      <dgm:prSet/>
      <dgm:spPr/>
      <dgm:t>
        <a:bodyPr/>
        <a:lstStyle/>
        <a:p>
          <a:endParaRPr lang="en-US"/>
        </a:p>
      </dgm:t>
    </dgm:pt>
    <dgm:pt modelId="{0988C607-AE7F-444A-A6E3-E8109D9D33FA}" type="sibTrans" cxnId="{085D88E8-8052-4822-8583-073C3DFF1C82}">
      <dgm:prSet/>
      <dgm:spPr/>
      <dgm:t>
        <a:bodyPr/>
        <a:lstStyle/>
        <a:p>
          <a:endParaRPr lang="en-US"/>
        </a:p>
      </dgm:t>
    </dgm:pt>
    <dgm:pt modelId="{8DFD1625-F543-4C3F-BA37-53B4F084188B}" type="pres">
      <dgm:prSet presAssocID="{BF8C4000-C969-48A4-8A84-715F51DF507E}" presName="Name0" presStyleCnt="0">
        <dgm:presLayoutVars>
          <dgm:dir/>
          <dgm:animLvl val="lvl"/>
          <dgm:resizeHandles val="exact"/>
        </dgm:presLayoutVars>
      </dgm:prSet>
      <dgm:spPr/>
    </dgm:pt>
    <dgm:pt modelId="{213F8814-DFAE-415C-A2B4-C9375FADCF37}" type="pres">
      <dgm:prSet presAssocID="{BF8C4000-C969-48A4-8A84-715F51DF507E}" presName="dummy" presStyleCnt="0"/>
      <dgm:spPr/>
    </dgm:pt>
    <dgm:pt modelId="{99D19459-C500-4394-BE59-F71DB0BD581F}" type="pres">
      <dgm:prSet presAssocID="{BF8C4000-C969-48A4-8A84-715F51DF507E}" presName="linH" presStyleCnt="0"/>
      <dgm:spPr/>
    </dgm:pt>
    <dgm:pt modelId="{C99E952C-1BD6-42C1-9241-7DF7762E8BF6}" type="pres">
      <dgm:prSet presAssocID="{BF8C4000-C969-48A4-8A84-715F51DF507E}" presName="padding1" presStyleCnt="0"/>
      <dgm:spPr/>
    </dgm:pt>
    <dgm:pt modelId="{EC6A4161-15A8-4153-841E-4CEDD159F8AF}" type="pres">
      <dgm:prSet presAssocID="{D69EAD0B-1E45-405B-9DE7-EBB115CC8D30}" presName="linV" presStyleCnt="0"/>
      <dgm:spPr/>
    </dgm:pt>
    <dgm:pt modelId="{6AC7C5D5-F6FC-450D-A11D-EF24BF9EF0C3}" type="pres">
      <dgm:prSet presAssocID="{D69EAD0B-1E45-405B-9DE7-EBB115CC8D30}" presName="spVertical1" presStyleCnt="0"/>
      <dgm:spPr/>
    </dgm:pt>
    <dgm:pt modelId="{9E0ED14C-0730-461D-8D30-AC63B8F3C507}" type="pres">
      <dgm:prSet presAssocID="{D69EAD0B-1E45-405B-9DE7-EBB115CC8D30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0E657AF-602E-4059-B335-7703E41E1B31}" type="pres">
      <dgm:prSet presAssocID="{D69EAD0B-1E45-405B-9DE7-EBB115CC8D30}" presName="spVertical2" presStyleCnt="0"/>
      <dgm:spPr/>
    </dgm:pt>
    <dgm:pt modelId="{DF714DEF-38A9-4F7B-9AA4-B4EF523BBAA5}" type="pres">
      <dgm:prSet presAssocID="{D69EAD0B-1E45-405B-9DE7-EBB115CC8D30}" presName="spVertical3" presStyleCnt="0"/>
      <dgm:spPr/>
    </dgm:pt>
    <dgm:pt modelId="{AA83B8B1-9886-4A73-9916-3A56AD74B347}" type="pres">
      <dgm:prSet presAssocID="{BF8C4000-C969-48A4-8A84-715F51DF507E}" presName="padding2" presStyleCnt="0"/>
      <dgm:spPr/>
    </dgm:pt>
    <dgm:pt modelId="{9DED3089-B809-40B5-BEA6-E3B75D5FED14}" type="pres">
      <dgm:prSet presAssocID="{BF8C4000-C969-48A4-8A84-715F51DF507E}" presName="negArrow" presStyleCnt="0"/>
      <dgm:spPr/>
    </dgm:pt>
    <dgm:pt modelId="{4B97FF37-8769-4575-B494-9ECC1E7674C5}" type="pres">
      <dgm:prSet presAssocID="{BF8C4000-C969-48A4-8A84-715F51DF507E}" presName="backgroundArrow" presStyleLbl="node1" presStyleIdx="0" presStyleCnt="1"/>
      <dgm:spPr/>
    </dgm:pt>
  </dgm:ptLst>
  <dgm:cxnLst>
    <dgm:cxn modelId="{24D88B5E-0C9F-41D8-98BB-15F7F9229AC1}" type="presOf" srcId="{D69EAD0B-1E45-405B-9DE7-EBB115CC8D30}" destId="{9E0ED14C-0730-461D-8D30-AC63B8F3C507}" srcOrd="0" destOrd="0" presId="urn:microsoft.com/office/officeart/2005/8/layout/hProcess3"/>
    <dgm:cxn modelId="{E716EA60-C69F-4F05-B495-CC759F07A9F6}" type="presOf" srcId="{BF8C4000-C969-48A4-8A84-715F51DF507E}" destId="{8DFD1625-F543-4C3F-BA37-53B4F084188B}" srcOrd="0" destOrd="0" presId="urn:microsoft.com/office/officeart/2005/8/layout/hProcess3"/>
    <dgm:cxn modelId="{085D88E8-8052-4822-8583-073C3DFF1C82}" srcId="{BF8C4000-C969-48A4-8A84-715F51DF507E}" destId="{D69EAD0B-1E45-405B-9DE7-EBB115CC8D30}" srcOrd="0" destOrd="0" parTransId="{B194D231-DAAF-462F-8D55-F7395090CFAE}" sibTransId="{0988C607-AE7F-444A-A6E3-E8109D9D33FA}"/>
    <dgm:cxn modelId="{A5918792-D052-4B62-AF0B-498E945A0088}" type="presParOf" srcId="{8DFD1625-F543-4C3F-BA37-53B4F084188B}" destId="{213F8814-DFAE-415C-A2B4-C9375FADCF37}" srcOrd="0" destOrd="0" presId="urn:microsoft.com/office/officeart/2005/8/layout/hProcess3"/>
    <dgm:cxn modelId="{71B0A9B7-7741-4AA6-92AF-1FF0C28D63BE}" type="presParOf" srcId="{8DFD1625-F543-4C3F-BA37-53B4F084188B}" destId="{99D19459-C500-4394-BE59-F71DB0BD581F}" srcOrd="1" destOrd="0" presId="urn:microsoft.com/office/officeart/2005/8/layout/hProcess3"/>
    <dgm:cxn modelId="{50EE2228-809B-4804-ABD3-C3904C0005E2}" type="presParOf" srcId="{99D19459-C500-4394-BE59-F71DB0BD581F}" destId="{C99E952C-1BD6-42C1-9241-7DF7762E8BF6}" srcOrd="0" destOrd="0" presId="urn:microsoft.com/office/officeart/2005/8/layout/hProcess3"/>
    <dgm:cxn modelId="{AEF02743-51F0-4CA4-B3F9-E43C526EED57}" type="presParOf" srcId="{99D19459-C500-4394-BE59-F71DB0BD581F}" destId="{EC6A4161-15A8-4153-841E-4CEDD159F8AF}" srcOrd="1" destOrd="0" presId="urn:microsoft.com/office/officeart/2005/8/layout/hProcess3"/>
    <dgm:cxn modelId="{AA50AB23-4C15-450A-A398-F650740EBAAD}" type="presParOf" srcId="{EC6A4161-15A8-4153-841E-4CEDD159F8AF}" destId="{6AC7C5D5-F6FC-450D-A11D-EF24BF9EF0C3}" srcOrd="0" destOrd="0" presId="urn:microsoft.com/office/officeart/2005/8/layout/hProcess3"/>
    <dgm:cxn modelId="{C58E7240-8CFF-4CFE-A7AF-500CB3E987A5}" type="presParOf" srcId="{EC6A4161-15A8-4153-841E-4CEDD159F8AF}" destId="{9E0ED14C-0730-461D-8D30-AC63B8F3C507}" srcOrd="1" destOrd="0" presId="urn:microsoft.com/office/officeart/2005/8/layout/hProcess3"/>
    <dgm:cxn modelId="{BA10CDB5-5DBD-4231-8B5B-D22A5285EC87}" type="presParOf" srcId="{EC6A4161-15A8-4153-841E-4CEDD159F8AF}" destId="{E0E657AF-602E-4059-B335-7703E41E1B31}" srcOrd="2" destOrd="0" presId="urn:microsoft.com/office/officeart/2005/8/layout/hProcess3"/>
    <dgm:cxn modelId="{ED8A44C9-C847-441D-A488-E4949822CDF6}" type="presParOf" srcId="{EC6A4161-15A8-4153-841E-4CEDD159F8AF}" destId="{DF714DEF-38A9-4F7B-9AA4-B4EF523BBAA5}" srcOrd="3" destOrd="0" presId="urn:microsoft.com/office/officeart/2005/8/layout/hProcess3"/>
    <dgm:cxn modelId="{6352E2DC-806B-40C8-8F0A-73195E55C494}" type="presParOf" srcId="{99D19459-C500-4394-BE59-F71DB0BD581F}" destId="{AA83B8B1-9886-4A73-9916-3A56AD74B347}" srcOrd="2" destOrd="0" presId="urn:microsoft.com/office/officeart/2005/8/layout/hProcess3"/>
    <dgm:cxn modelId="{A0100453-835F-4616-918F-A00071E35793}" type="presParOf" srcId="{99D19459-C500-4394-BE59-F71DB0BD581F}" destId="{9DED3089-B809-40B5-BEA6-E3B75D5FED14}" srcOrd="3" destOrd="0" presId="urn:microsoft.com/office/officeart/2005/8/layout/hProcess3"/>
    <dgm:cxn modelId="{15B0A289-EE98-4246-B6D2-6FC97437044C}" type="presParOf" srcId="{99D19459-C500-4394-BE59-F71DB0BD581F}" destId="{4B97FF37-8769-4575-B494-9ECC1E7674C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E1FCAA-F1B3-4392-909A-62B22958F2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AA5665-4ADD-4917-9387-C0BB397188B9}">
      <dgm:prSet phldrT="[Text]"/>
      <dgm:spPr/>
      <dgm:t>
        <a:bodyPr/>
        <a:lstStyle/>
        <a:p>
          <a:r>
            <a:rPr lang="en-US" dirty="0"/>
            <a:t>Check In</a:t>
          </a:r>
        </a:p>
      </dgm:t>
    </dgm:pt>
    <dgm:pt modelId="{7578249B-594F-4707-9BA5-247E8BC4C127}" type="parTrans" cxnId="{224FE6A3-7345-447E-848E-D420A92D004A}">
      <dgm:prSet/>
      <dgm:spPr/>
      <dgm:t>
        <a:bodyPr/>
        <a:lstStyle/>
        <a:p>
          <a:endParaRPr lang="en-US"/>
        </a:p>
      </dgm:t>
    </dgm:pt>
    <dgm:pt modelId="{F058C6EC-CDDC-4D16-86DA-3B093BCFC01E}" type="sibTrans" cxnId="{224FE6A3-7345-447E-848E-D420A92D004A}">
      <dgm:prSet/>
      <dgm:spPr/>
      <dgm:t>
        <a:bodyPr/>
        <a:lstStyle/>
        <a:p>
          <a:endParaRPr lang="en-US"/>
        </a:p>
      </dgm:t>
    </dgm:pt>
    <dgm:pt modelId="{2125D160-C5E1-4798-90E8-2F1153257B1F}">
      <dgm:prSet phldrT="[Text]"/>
      <dgm:spPr/>
      <dgm:t>
        <a:bodyPr/>
        <a:lstStyle/>
        <a:p>
          <a:r>
            <a:rPr lang="en-US" dirty="0"/>
            <a:t>Assessment</a:t>
          </a:r>
        </a:p>
      </dgm:t>
    </dgm:pt>
    <dgm:pt modelId="{A75F5D5F-1619-40BF-831E-421AB0423CF4}" type="parTrans" cxnId="{68F55850-D46D-4986-9115-14DB5A11BE52}">
      <dgm:prSet/>
      <dgm:spPr/>
      <dgm:t>
        <a:bodyPr/>
        <a:lstStyle/>
        <a:p>
          <a:endParaRPr lang="en-US"/>
        </a:p>
      </dgm:t>
    </dgm:pt>
    <dgm:pt modelId="{E49B7242-5BDB-44FC-82C3-7E0A40A5C875}" type="sibTrans" cxnId="{68F55850-D46D-4986-9115-14DB5A11BE52}">
      <dgm:prSet/>
      <dgm:spPr/>
      <dgm:t>
        <a:bodyPr/>
        <a:lstStyle/>
        <a:p>
          <a:endParaRPr lang="en-US"/>
        </a:p>
      </dgm:t>
    </dgm:pt>
    <dgm:pt modelId="{3ABC7A93-7670-4BE4-8D68-51D709043881}">
      <dgm:prSet phldrT="[Text]"/>
      <dgm:spPr/>
      <dgm:t>
        <a:bodyPr/>
        <a:lstStyle/>
        <a:p>
          <a:r>
            <a:rPr lang="en-US" dirty="0"/>
            <a:t>Treatment</a:t>
          </a:r>
        </a:p>
      </dgm:t>
    </dgm:pt>
    <dgm:pt modelId="{29766CDE-6E5B-49C1-B08F-6B9E577FC50A}" type="parTrans" cxnId="{344DC052-5A43-4DA6-A85B-137F8F097077}">
      <dgm:prSet/>
      <dgm:spPr/>
      <dgm:t>
        <a:bodyPr/>
        <a:lstStyle/>
        <a:p>
          <a:endParaRPr lang="en-US"/>
        </a:p>
      </dgm:t>
    </dgm:pt>
    <dgm:pt modelId="{4D00A78E-F5D1-416E-BF5B-0464C4A585EF}" type="sibTrans" cxnId="{344DC052-5A43-4DA6-A85B-137F8F097077}">
      <dgm:prSet/>
      <dgm:spPr/>
      <dgm:t>
        <a:bodyPr/>
        <a:lstStyle/>
        <a:p>
          <a:endParaRPr lang="en-US"/>
        </a:p>
      </dgm:t>
    </dgm:pt>
    <dgm:pt modelId="{B686D7A9-FD96-4841-BB84-7E68FEECDF61}">
      <dgm:prSet/>
      <dgm:spPr/>
      <dgm:t>
        <a:bodyPr/>
        <a:lstStyle/>
        <a:p>
          <a:r>
            <a:rPr lang="en-US" dirty="0"/>
            <a:t>Outcome</a:t>
          </a:r>
        </a:p>
      </dgm:t>
    </dgm:pt>
    <dgm:pt modelId="{B312FCC0-3A55-4764-8EB2-3863FC6388CE}" type="parTrans" cxnId="{C53BDBC2-3645-4D94-B700-01155BD13493}">
      <dgm:prSet/>
      <dgm:spPr/>
      <dgm:t>
        <a:bodyPr/>
        <a:lstStyle/>
        <a:p>
          <a:endParaRPr lang="en-US"/>
        </a:p>
      </dgm:t>
    </dgm:pt>
    <dgm:pt modelId="{22971BE2-7452-4411-AA36-43AA2238AF4E}" type="sibTrans" cxnId="{C53BDBC2-3645-4D94-B700-01155BD13493}">
      <dgm:prSet/>
      <dgm:spPr/>
      <dgm:t>
        <a:bodyPr/>
        <a:lstStyle/>
        <a:p>
          <a:endParaRPr lang="en-US"/>
        </a:p>
      </dgm:t>
    </dgm:pt>
    <dgm:pt modelId="{E9E1A9F5-BD18-4731-AE77-095952F6594F}">
      <dgm:prSet/>
      <dgm:spPr/>
      <dgm:t>
        <a:bodyPr/>
        <a:lstStyle/>
        <a:p>
          <a:r>
            <a:rPr lang="en-US" dirty="0"/>
            <a:t>Follow-Up</a:t>
          </a:r>
        </a:p>
      </dgm:t>
    </dgm:pt>
    <dgm:pt modelId="{ED5C0036-8880-47DC-8E08-4448220B697B}" type="parTrans" cxnId="{94985006-925D-4A1B-9DA1-427F187E4A27}">
      <dgm:prSet/>
      <dgm:spPr/>
      <dgm:t>
        <a:bodyPr/>
        <a:lstStyle/>
        <a:p>
          <a:endParaRPr lang="en-US"/>
        </a:p>
      </dgm:t>
    </dgm:pt>
    <dgm:pt modelId="{6401990C-0004-4777-A0AB-630371F5B7C8}" type="sibTrans" cxnId="{94985006-925D-4A1B-9DA1-427F187E4A27}">
      <dgm:prSet/>
      <dgm:spPr/>
      <dgm:t>
        <a:bodyPr/>
        <a:lstStyle/>
        <a:p>
          <a:endParaRPr lang="en-US"/>
        </a:p>
      </dgm:t>
    </dgm:pt>
    <dgm:pt modelId="{954A1565-BF1F-4F23-B8C9-9ADE303FF10D}" type="pres">
      <dgm:prSet presAssocID="{6BE1FCAA-F1B3-4392-909A-62B22958F234}" presName="rootnode" presStyleCnt="0">
        <dgm:presLayoutVars>
          <dgm:chMax/>
          <dgm:chPref/>
          <dgm:dir/>
          <dgm:animLvl val="lvl"/>
        </dgm:presLayoutVars>
      </dgm:prSet>
      <dgm:spPr/>
    </dgm:pt>
    <dgm:pt modelId="{356D3E02-4A36-45A7-B3CD-B28729F02371}" type="pres">
      <dgm:prSet presAssocID="{F3AA5665-4ADD-4917-9387-C0BB397188B9}" presName="composite" presStyleCnt="0"/>
      <dgm:spPr/>
    </dgm:pt>
    <dgm:pt modelId="{E501DC57-0268-413E-8671-D503DCDD200C}" type="pres">
      <dgm:prSet presAssocID="{F3AA5665-4ADD-4917-9387-C0BB397188B9}" presName="LShape" presStyleLbl="alignNode1" presStyleIdx="0" presStyleCnt="9"/>
      <dgm:spPr/>
    </dgm:pt>
    <dgm:pt modelId="{567DB6A2-BD3D-4731-9D9B-9463027FC396}" type="pres">
      <dgm:prSet presAssocID="{F3AA5665-4ADD-4917-9387-C0BB397188B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1C41EDF-1735-49E5-A979-DF5466C61106}" type="pres">
      <dgm:prSet presAssocID="{F3AA5665-4ADD-4917-9387-C0BB397188B9}" presName="Triangle" presStyleLbl="alignNode1" presStyleIdx="1" presStyleCnt="9"/>
      <dgm:spPr/>
    </dgm:pt>
    <dgm:pt modelId="{2B80825C-FC93-4704-9F03-D5727F9439C9}" type="pres">
      <dgm:prSet presAssocID="{F058C6EC-CDDC-4D16-86DA-3B093BCFC01E}" presName="sibTrans" presStyleCnt="0"/>
      <dgm:spPr/>
    </dgm:pt>
    <dgm:pt modelId="{BC02A335-A9B8-46A4-B080-A55DDA65F938}" type="pres">
      <dgm:prSet presAssocID="{F058C6EC-CDDC-4D16-86DA-3B093BCFC01E}" presName="space" presStyleCnt="0"/>
      <dgm:spPr/>
    </dgm:pt>
    <dgm:pt modelId="{BFA99050-C03C-45D0-A19E-50358D433639}" type="pres">
      <dgm:prSet presAssocID="{2125D160-C5E1-4798-90E8-2F1153257B1F}" presName="composite" presStyleCnt="0"/>
      <dgm:spPr/>
    </dgm:pt>
    <dgm:pt modelId="{840BD530-7942-4817-9003-A671E65D6B4A}" type="pres">
      <dgm:prSet presAssocID="{2125D160-C5E1-4798-90E8-2F1153257B1F}" presName="LShape" presStyleLbl="alignNode1" presStyleIdx="2" presStyleCnt="9"/>
      <dgm:spPr/>
    </dgm:pt>
    <dgm:pt modelId="{BA921C19-F7FE-4199-B623-7CD42D1A741D}" type="pres">
      <dgm:prSet presAssocID="{2125D160-C5E1-4798-90E8-2F1153257B1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7AA1D7-A34F-42FC-B0D2-3A4824BF9EAB}" type="pres">
      <dgm:prSet presAssocID="{2125D160-C5E1-4798-90E8-2F1153257B1F}" presName="Triangle" presStyleLbl="alignNode1" presStyleIdx="3" presStyleCnt="9"/>
      <dgm:spPr/>
    </dgm:pt>
    <dgm:pt modelId="{056F9365-0424-4DBE-9BCB-E792E1342964}" type="pres">
      <dgm:prSet presAssocID="{E49B7242-5BDB-44FC-82C3-7E0A40A5C875}" presName="sibTrans" presStyleCnt="0"/>
      <dgm:spPr/>
    </dgm:pt>
    <dgm:pt modelId="{3778B301-9F35-4430-8D25-F45CDB119F26}" type="pres">
      <dgm:prSet presAssocID="{E49B7242-5BDB-44FC-82C3-7E0A40A5C875}" presName="space" presStyleCnt="0"/>
      <dgm:spPr/>
    </dgm:pt>
    <dgm:pt modelId="{56F2FFB6-FC48-4C5F-99DA-06558B6A614D}" type="pres">
      <dgm:prSet presAssocID="{3ABC7A93-7670-4BE4-8D68-51D709043881}" presName="composite" presStyleCnt="0"/>
      <dgm:spPr/>
    </dgm:pt>
    <dgm:pt modelId="{9BC6A2B3-004B-4D2F-9341-1DA59EF8840B}" type="pres">
      <dgm:prSet presAssocID="{3ABC7A93-7670-4BE4-8D68-51D709043881}" presName="LShape" presStyleLbl="alignNode1" presStyleIdx="4" presStyleCnt="9"/>
      <dgm:spPr/>
    </dgm:pt>
    <dgm:pt modelId="{ED5C2E25-C590-4830-9F49-EDD7E2D00FAE}" type="pres">
      <dgm:prSet presAssocID="{3ABC7A93-7670-4BE4-8D68-51D70904388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BA64FB2-BCFD-41D7-913E-49BC8FB83CD6}" type="pres">
      <dgm:prSet presAssocID="{3ABC7A93-7670-4BE4-8D68-51D709043881}" presName="Triangle" presStyleLbl="alignNode1" presStyleIdx="5" presStyleCnt="9"/>
      <dgm:spPr/>
    </dgm:pt>
    <dgm:pt modelId="{A0C07E5E-19A6-4CDA-949D-5EB026F2AF88}" type="pres">
      <dgm:prSet presAssocID="{4D00A78E-F5D1-416E-BF5B-0464C4A585EF}" presName="sibTrans" presStyleCnt="0"/>
      <dgm:spPr/>
    </dgm:pt>
    <dgm:pt modelId="{93583EF9-4A1B-489E-9A5B-CDBEBC673AB2}" type="pres">
      <dgm:prSet presAssocID="{4D00A78E-F5D1-416E-BF5B-0464C4A585EF}" presName="space" presStyleCnt="0"/>
      <dgm:spPr/>
    </dgm:pt>
    <dgm:pt modelId="{219662B2-2D75-419B-8E50-3992C3FEC6E3}" type="pres">
      <dgm:prSet presAssocID="{B686D7A9-FD96-4841-BB84-7E68FEECDF61}" presName="composite" presStyleCnt="0"/>
      <dgm:spPr/>
    </dgm:pt>
    <dgm:pt modelId="{CA61DEE7-7253-463D-A27E-7657C0507530}" type="pres">
      <dgm:prSet presAssocID="{B686D7A9-FD96-4841-BB84-7E68FEECDF61}" presName="LShape" presStyleLbl="alignNode1" presStyleIdx="6" presStyleCnt="9"/>
      <dgm:spPr/>
    </dgm:pt>
    <dgm:pt modelId="{DD2118F2-1C80-4D89-873C-6E18C57B95CB}" type="pres">
      <dgm:prSet presAssocID="{B686D7A9-FD96-4841-BB84-7E68FEECDF6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D14E98B-9F8B-4A6D-A14F-AF97FDB6F35A}" type="pres">
      <dgm:prSet presAssocID="{B686D7A9-FD96-4841-BB84-7E68FEECDF61}" presName="Triangle" presStyleLbl="alignNode1" presStyleIdx="7" presStyleCnt="9"/>
      <dgm:spPr/>
    </dgm:pt>
    <dgm:pt modelId="{F7A8FEEB-250C-43D6-BF1F-7EC1859BF4C2}" type="pres">
      <dgm:prSet presAssocID="{22971BE2-7452-4411-AA36-43AA2238AF4E}" presName="sibTrans" presStyleCnt="0"/>
      <dgm:spPr/>
    </dgm:pt>
    <dgm:pt modelId="{C722571F-25F6-469D-B317-E1556EC58D6E}" type="pres">
      <dgm:prSet presAssocID="{22971BE2-7452-4411-AA36-43AA2238AF4E}" presName="space" presStyleCnt="0"/>
      <dgm:spPr/>
    </dgm:pt>
    <dgm:pt modelId="{2B2FA087-798B-49AE-BE7F-4906243A5DBF}" type="pres">
      <dgm:prSet presAssocID="{E9E1A9F5-BD18-4731-AE77-095952F6594F}" presName="composite" presStyleCnt="0"/>
      <dgm:spPr/>
    </dgm:pt>
    <dgm:pt modelId="{B9B3BC8F-EBD1-4EA7-BADA-9E10F8B1E2E7}" type="pres">
      <dgm:prSet presAssocID="{E9E1A9F5-BD18-4731-AE77-095952F6594F}" presName="LShape" presStyleLbl="alignNode1" presStyleIdx="8" presStyleCnt="9"/>
      <dgm:spPr/>
    </dgm:pt>
    <dgm:pt modelId="{36345B8F-B392-4FD0-94D0-D6F3ABA50792}" type="pres">
      <dgm:prSet presAssocID="{E9E1A9F5-BD18-4731-AE77-095952F6594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4985006-925D-4A1B-9DA1-427F187E4A27}" srcId="{6BE1FCAA-F1B3-4392-909A-62B22958F234}" destId="{E9E1A9F5-BD18-4731-AE77-095952F6594F}" srcOrd="4" destOrd="0" parTransId="{ED5C0036-8880-47DC-8E08-4448220B697B}" sibTransId="{6401990C-0004-4777-A0AB-630371F5B7C8}"/>
    <dgm:cxn modelId="{E134740E-1AB1-4EDA-AD4F-399B0B962705}" type="presOf" srcId="{B686D7A9-FD96-4841-BB84-7E68FEECDF61}" destId="{DD2118F2-1C80-4D89-873C-6E18C57B95CB}" srcOrd="0" destOrd="0" presId="urn:microsoft.com/office/officeart/2009/3/layout/StepUpProcess"/>
    <dgm:cxn modelId="{635F9E2B-BE0B-4ACA-895E-0941218D7EAD}" type="presOf" srcId="{3ABC7A93-7670-4BE4-8D68-51D709043881}" destId="{ED5C2E25-C590-4830-9F49-EDD7E2D00FAE}" srcOrd="0" destOrd="0" presId="urn:microsoft.com/office/officeart/2009/3/layout/StepUpProcess"/>
    <dgm:cxn modelId="{68F55850-D46D-4986-9115-14DB5A11BE52}" srcId="{6BE1FCAA-F1B3-4392-909A-62B22958F234}" destId="{2125D160-C5E1-4798-90E8-2F1153257B1F}" srcOrd="1" destOrd="0" parTransId="{A75F5D5F-1619-40BF-831E-421AB0423CF4}" sibTransId="{E49B7242-5BDB-44FC-82C3-7E0A40A5C875}"/>
    <dgm:cxn modelId="{344DC052-5A43-4DA6-A85B-137F8F097077}" srcId="{6BE1FCAA-F1B3-4392-909A-62B22958F234}" destId="{3ABC7A93-7670-4BE4-8D68-51D709043881}" srcOrd="2" destOrd="0" parTransId="{29766CDE-6E5B-49C1-B08F-6B9E577FC50A}" sibTransId="{4D00A78E-F5D1-416E-BF5B-0464C4A585EF}"/>
    <dgm:cxn modelId="{C57A3A99-E582-4483-A6EB-4A897B143F3E}" type="presOf" srcId="{2125D160-C5E1-4798-90E8-2F1153257B1F}" destId="{BA921C19-F7FE-4199-B623-7CD42D1A741D}" srcOrd="0" destOrd="0" presId="urn:microsoft.com/office/officeart/2009/3/layout/StepUpProcess"/>
    <dgm:cxn modelId="{78882F9D-EC7D-46B6-A872-52A379AF563E}" type="presOf" srcId="{F3AA5665-4ADD-4917-9387-C0BB397188B9}" destId="{567DB6A2-BD3D-4731-9D9B-9463027FC396}" srcOrd="0" destOrd="0" presId="urn:microsoft.com/office/officeart/2009/3/layout/StepUpProcess"/>
    <dgm:cxn modelId="{224FE6A3-7345-447E-848E-D420A92D004A}" srcId="{6BE1FCAA-F1B3-4392-909A-62B22958F234}" destId="{F3AA5665-4ADD-4917-9387-C0BB397188B9}" srcOrd="0" destOrd="0" parTransId="{7578249B-594F-4707-9BA5-247E8BC4C127}" sibTransId="{F058C6EC-CDDC-4D16-86DA-3B093BCFC01E}"/>
    <dgm:cxn modelId="{767330B8-16BF-4CF6-9EE1-30A192C3BD8A}" type="presOf" srcId="{6BE1FCAA-F1B3-4392-909A-62B22958F234}" destId="{954A1565-BF1F-4F23-B8C9-9ADE303FF10D}" srcOrd="0" destOrd="0" presId="urn:microsoft.com/office/officeart/2009/3/layout/StepUpProcess"/>
    <dgm:cxn modelId="{4C9E7EC1-DD70-4B79-A866-544F158E0B57}" type="presOf" srcId="{E9E1A9F5-BD18-4731-AE77-095952F6594F}" destId="{36345B8F-B392-4FD0-94D0-D6F3ABA50792}" srcOrd="0" destOrd="0" presId="urn:microsoft.com/office/officeart/2009/3/layout/StepUpProcess"/>
    <dgm:cxn modelId="{C53BDBC2-3645-4D94-B700-01155BD13493}" srcId="{6BE1FCAA-F1B3-4392-909A-62B22958F234}" destId="{B686D7A9-FD96-4841-BB84-7E68FEECDF61}" srcOrd="3" destOrd="0" parTransId="{B312FCC0-3A55-4764-8EB2-3863FC6388CE}" sibTransId="{22971BE2-7452-4411-AA36-43AA2238AF4E}"/>
    <dgm:cxn modelId="{2E14CCA8-8B42-4820-A2FE-C517D16B8516}" type="presParOf" srcId="{954A1565-BF1F-4F23-B8C9-9ADE303FF10D}" destId="{356D3E02-4A36-45A7-B3CD-B28729F02371}" srcOrd="0" destOrd="0" presId="urn:microsoft.com/office/officeart/2009/3/layout/StepUpProcess"/>
    <dgm:cxn modelId="{7AECC146-5E90-4142-A66C-01358B453EC2}" type="presParOf" srcId="{356D3E02-4A36-45A7-B3CD-B28729F02371}" destId="{E501DC57-0268-413E-8671-D503DCDD200C}" srcOrd="0" destOrd="0" presId="urn:microsoft.com/office/officeart/2009/3/layout/StepUpProcess"/>
    <dgm:cxn modelId="{297B2A07-C709-49F7-99C1-0977D899A323}" type="presParOf" srcId="{356D3E02-4A36-45A7-B3CD-B28729F02371}" destId="{567DB6A2-BD3D-4731-9D9B-9463027FC396}" srcOrd="1" destOrd="0" presId="urn:microsoft.com/office/officeart/2009/3/layout/StepUpProcess"/>
    <dgm:cxn modelId="{92735255-DBA4-4885-915C-D3BA0ED0802C}" type="presParOf" srcId="{356D3E02-4A36-45A7-B3CD-B28729F02371}" destId="{F1C41EDF-1735-49E5-A979-DF5466C61106}" srcOrd="2" destOrd="0" presId="urn:microsoft.com/office/officeart/2009/3/layout/StepUpProcess"/>
    <dgm:cxn modelId="{0A066D75-7BF4-4A4F-96B8-A8611C4DCB3F}" type="presParOf" srcId="{954A1565-BF1F-4F23-B8C9-9ADE303FF10D}" destId="{2B80825C-FC93-4704-9F03-D5727F9439C9}" srcOrd="1" destOrd="0" presId="urn:microsoft.com/office/officeart/2009/3/layout/StepUpProcess"/>
    <dgm:cxn modelId="{1FE555DA-2814-414D-BB28-C14A808B1CD5}" type="presParOf" srcId="{2B80825C-FC93-4704-9F03-D5727F9439C9}" destId="{BC02A335-A9B8-46A4-B080-A55DDA65F938}" srcOrd="0" destOrd="0" presId="urn:microsoft.com/office/officeart/2009/3/layout/StepUpProcess"/>
    <dgm:cxn modelId="{C9EF23D1-A347-4F2E-AFC0-BCAFB76D3FAC}" type="presParOf" srcId="{954A1565-BF1F-4F23-B8C9-9ADE303FF10D}" destId="{BFA99050-C03C-45D0-A19E-50358D433639}" srcOrd="2" destOrd="0" presId="urn:microsoft.com/office/officeart/2009/3/layout/StepUpProcess"/>
    <dgm:cxn modelId="{024EA408-8B0B-44D3-A900-4AA5CD2A7B3E}" type="presParOf" srcId="{BFA99050-C03C-45D0-A19E-50358D433639}" destId="{840BD530-7942-4817-9003-A671E65D6B4A}" srcOrd="0" destOrd="0" presId="urn:microsoft.com/office/officeart/2009/3/layout/StepUpProcess"/>
    <dgm:cxn modelId="{34C2CF4D-733C-4321-A8BF-27DFB68B82EF}" type="presParOf" srcId="{BFA99050-C03C-45D0-A19E-50358D433639}" destId="{BA921C19-F7FE-4199-B623-7CD42D1A741D}" srcOrd="1" destOrd="0" presId="urn:microsoft.com/office/officeart/2009/3/layout/StepUpProcess"/>
    <dgm:cxn modelId="{02270E62-8C4F-4D46-921B-AF6F8B19D763}" type="presParOf" srcId="{BFA99050-C03C-45D0-A19E-50358D433639}" destId="{297AA1D7-A34F-42FC-B0D2-3A4824BF9EAB}" srcOrd="2" destOrd="0" presId="urn:microsoft.com/office/officeart/2009/3/layout/StepUpProcess"/>
    <dgm:cxn modelId="{FDBF4081-3E10-4D0C-A910-0ED1031E044D}" type="presParOf" srcId="{954A1565-BF1F-4F23-B8C9-9ADE303FF10D}" destId="{056F9365-0424-4DBE-9BCB-E792E1342964}" srcOrd="3" destOrd="0" presId="urn:microsoft.com/office/officeart/2009/3/layout/StepUpProcess"/>
    <dgm:cxn modelId="{39DD04E6-2E90-422A-A330-D672A8C6D6E9}" type="presParOf" srcId="{056F9365-0424-4DBE-9BCB-E792E1342964}" destId="{3778B301-9F35-4430-8D25-F45CDB119F26}" srcOrd="0" destOrd="0" presId="urn:microsoft.com/office/officeart/2009/3/layout/StepUpProcess"/>
    <dgm:cxn modelId="{71490852-0BF8-4E6D-952F-B43983462A1A}" type="presParOf" srcId="{954A1565-BF1F-4F23-B8C9-9ADE303FF10D}" destId="{56F2FFB6-FC48-4C5F-99DA-06558B6A614D}" srcOrd="4" destOrd="0" presId="urn:microsoft.com/office/officeart/2009/3/layout/StepUpProcess"/>
    <dgm:cxn modelId="{18D2DC15-8202-482F-9286-36151AF4ED90}" type="presParOf" srcId="{56F2FFB6-FC48-4C5F-99DA-06558B6A614D}" destId="{9BC6A2B3-004B-4D2F-9341-1DA59EF8840B}" srcOrd="0" destOrd="0" presId="urn:microsoft.com/office/officeart/2009/3/layout/StepUpProcess"/>
    <dgm:cxn modelId="{C307E63A-223E-46F2-94F5-A42F6ECB24B7}" type="presParOf" srcId="{56F2FFB6-FC48-4C5F-99DA-06558B6A614D}" destId="{ED5C2E25-C590-4830-9F49-EDD7E2D00FAE}" srcOrd="1" destOrd="0" presId="urn:microsoft.com/office/officeart/2009/3/layout/StepUpProcess"/>
    <dgm:cxn modelId="{8F318C1F-7B18-47AD-8DD5-8CB0513FC7A9}" type="presParOf" srcId="{56F2FFB6-FC48-4C5F-99DA-06558B6A614D}" destId="{8BA64FB2-BCFD-41D7-913E-49BC8FB83CD6}" srcOrd="2" destOrd="0" presId="urn:microsoft.com/office/officeart/2009/3/layout/StepUpProcess"/>
    <dgm:cxn modelId="{2C2D8D3B-9D0F-48FD-BDC7-E551DB3EA329}" type="presParOf" srcId="{954A1565-BF1F-4F23-B8C9-9ADE303FF10D}" destId="{A0C07E5E-19A6-4CDA-949D-5EB026F2AF88}" srcOrd="5" destOrd="0" presId="urn:microsoft.com/office/officeart/2009/3/layout/StepUpProcess"/>
    <dgm:cxn modelId="{5AEC607B-8B13-4BED-B6D4-4CF41CE88C2C}" type="presParOf" srcId="{A0C07E5E-19A6-4CDA-949D-5EB026F2AF88}" destId="{93583EF9-4A1B-489E-9A5B-CDBEBC673AB2}" srcOrd="0" destOrd="0" presId="urn:microsoft.com/office/officeart/2009/3/layout/StepUpProcess"/>
    <dgm:cxn modelId="{E4961312-21AB-4E3E-A154-FD48F1E0A2D1}" type="presParOf" srcId="{954A1565-BF1F-4F23-B8C9-9ADE303FF10D}" destId="{219662B2-2D75-419B-8E50-3992C3FEC6E3}" srcOrd="6" destOrd="0" presId="urn:microsoft.com/office/officeart/2009/3/layout/StepUpProcess"/>
    <dgm:cxn modelId="{B4082C16-D7BE-4A11-8444-F4F6821C787C}" type="presParOf" srcId="{219662B2-2D75-419B-8E50-3992C3FEC6E3}" destId="{CA61DEE7-7253-463D-A27E-7657C0507530}" srcOrd="0" destOrd="0" presId="urn:microsoft.com/office/officeart/2009/3/layout/StepUpProcess"/>
    <dgm:cxn modelId="{8B132A63-1664-4F2C-A2EE-09B8F1BC9029}" type="presParOf" srcId="{219662B2-2D75-419B-8E50-3992C3FEC6E3}" destId="{DD2118F2-1C80-4D89-873C-6E18C57B95CB}" srcOrd="1" destOrd="0" presId="urn:microsoft.com/office/officeart/2009/3/layout/StepUpProcess"/>
    <dgm:cxn modelId="{112536C4-229F-4201-9A09-DA03B3F1F2C8}" type="presParOf" srcId="{219662B2-2D75-419B-8E50-3992C3FEC6E3}" destId="{ED14E98B-9F8B-4A6D-A14F-AF97FDB6F35A}" srcOrd="2" destOrd="0" presId="urn:microsoft.com/office/officeart/2009/3/layout/StepUpProcess"/>
    <dgm:cxn modelId="{60F1C657-1A58-4801-A981-A00F37C76126}" type="presParOf" srcId="{954A1565-BF1F-4F23-B8C9-9ADE303FF10D}" destId="{F7A8FEEB-250C-43D6-BF1F-7EC1859BF4C2}" srcOrd="7" destOrd="0" presId="urn:microsoft.com/office/officeart/2009/3/layout/StepUpProcess"/>
    <dgm:cxn modelId="{B5F00108-553A-4740-8E35-5BAE34832319}" type="presParOf" srcId="{F7A8FEEB-250C-43D6-BF1F-7EC1859BF4C2}" destId="{C722571F-25F6-469D-B317-E1556EC58D6E}" srcOrd="0" destOrd="0" presId="urn:microsoft.com/office/officeart/2009/3/layout/StepUpProcess"/>
    <dgm:cxn modelId="{FE299C8A-19EE-4D0F-BE86-11FD6C81E99B}" type="presParOf" srcId="{954A1565-BF1F-4F23-B8C9-9ADE303FF10D}" destId="{2B2FA087-798B-49AE-BE7F-4906243A5DBF}" srcOrd="8" destOrd="0" presId="urn:microsoft.com/office/officeart/2009/3/layout/StepUpProcess"/>
    <dgm:cxn modelId="{8434048E-61AD-4BF2-A572-AF5D14662DB0}" type="presParOf" srcId="{2B2FA087-798B-49AE-BE7F-4906243A5DBF}" destId="{B9B3BC8F-EBD1-4EA7-BADA-9E10F8B1E2E7}" srcOrd="0" destOrd="0" presId="urn:microsoft.com/office/officeart/2009/3/layout/StepUpProcess"/>
    <dgm:cxn modelId="{0504217B-6955-4508-901A-444699EEC109}" type="presParOf" srcId="{2B2FA087-798B-49AE-BE7F-4906243A5DBF}" destId="{36345B8F-B392-4FD0-94D0-D6F3ABA5079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BF86A-E2F6-4A6F-BA69-63DCABCD31AB}">
      <dsp:nvSpPr>
        <dsp:cNvPr id="0" name=""/>
        <dsp:cNvSpPr/>
      </dsp:nvSpPr>
      <dsp:spPr>
        <a:xfrm>
          <a:off x="1999594" y="1185148"/>
          <a:ext cx="2952476" cy="295247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>
                <a:noFill/>
              </a:ln>
              <a:solidFill>
                <a:schemeClr val="tx1"/>
              </a:solidFill>
            </a:rPr>
            <a:t>Adaptability</a:t>
          </a:r>
          <a:endParaRPr lang="en-US" sz="24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431974" y="1617528"/>
        <a:ext cx="2087716" cy="2087716"/>
      </dsp:txXfrm>
    </dsp:sp>
    <dsp:sp modelId="{60031F4A-EE83-4498-9ED3-16C721CF54AD}">
      <dsp:nvSpPr>
        <dsp:cNvPr id="0" name=""/>
        <dsp:cNvSpPr/>
      </dsp:nvSpPr>
      <dsp:spPr>
        <a:xfrm>
          <a:off x="2444709" y="-281951"/>
          <a:ext cx="2062245" cy="204119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n>
                <a:noFill/>
              </a:ln>
              <a:solidFill>
                <a:schemeClr val="tx1"/>
              </a:solidFill>
            </a:rPr>
            <a:t>Ideation</a:t>
          </a:r>
        </a:p>
      </dsp:txBody>
      <dsp:txXfrm>
        <a:off x="2746718" y="16975"/>
        <a:ext cx="1458227" cy="1443342"/>
      </dsp:txXfrm>
    </dsp:sp>
    <dsp:sp modelId="{A7A6C950-F8FB-48CC-941C-81315FC1CAA5}">
      <dsp:nvSpPr>
        <dsp:cNvPr id="0" name=""/>
        <dsp:cNvSpPr/>
      </dsp:nvSpPr>
      <dsp:spPr>
        <a:xfrm>
          <a:off x="4367450" y="1640789"/>
          <a:ext cx="2062245" cy="204119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n>
                <a:noFill/>
              </a:ln>
              <a:solidFill>
                <a:schemeClr val="tx1"/>
              </a:solidFill>
            </a:rPr>
            <a:t>Developer</a:t>
          </a:r>
          <a:endParaRPr lang="en-US" sz="12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4669459" y="1939715"/>
        <a:ext cx="1458227" cy="1443342"/>
      </dsp:txXfrm>
    </dsp:sp>
    <dsp:sp modelId="{C196C0C0-9DDD-4AD7-8F91-39B29E3EB2EE}">
      <dsp:nvSpPr>
        <dsp:cNvPr id="0" name=""/>
        <dsp:cNvSpPr/>
      </dsp:nvSpPr>
      <dsp:spPr>
        <a:xfrm>
          <a:off x="2444709" y="3563530"/>
          <a:ext cx="2062245" cy="204119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n>
                <a:noFill/>
              </a:ln>
              <a:solidFill>
                <a:schemeClr val="tx1"/>
              </a:solidFill>
            </a:rPr>
            <a:t>Relator</a:t>
          </a:r>
          <a:endParaRPr lang="en-US" sz="1200" b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2746718" y="3862456"/>
        <a:ext cx="1458227" cy="1443342"/>
      </dsp:txXfrm>
    </dsp:sp>
    <dsp:sp modelId="{976D1971-1A0C-49FF-B94B-347FC7E4B355}">
      <dsp:nvSpPr>
        <dsp:cNvPr id="0" name=""/>
        <dsp:cNvSpPr/>
      </dsp:nvSpPr>
      <dsp:spPr>
        <a:xfrm>
          <a:off x="534103" y="1632463"/>
          <a:ext cx="2037976" cy="20578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n>
                <a:noFill/>
              </a:ln>
              <a:solidFill>
                <a:schemeClr val="tx1"/>
              </a:solidFill>
            </a:rPr>
            <a:t>Connectedness</a:t>
          </a:r>
        </a:p>
      </dsp:txBody>
      <dsp:txXfrm>
        <a:off x="832558" y="1933828"/>
        <a:ext cx="1441066" cy="1455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25933-22C8-43D5-A1B1-57A6F43296FB}">
      <dsp:nvSpPr>
        <dsp:cNvPr id="0" name=""/>
        <dsp:cNvSpPr/>
      </dsp:nvSpPr>
      <dsp:spPr>
        <a:xfrm>
          <a:off x="1438" y="0"/>
          <a:ext cx="1508200" cy="4045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Security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Identity within organization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Value of strengths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1438" y="1618222"/>
        <a:ext cx="1508200" cy="1618222"/>
      </dsp:txXfrm>
    </dsp:sp>
    <dsp:sp modelId="{5524F450-858A-4BD6-A9D3-F2786EDEA2FD}">
      <dsp:nvSpPr>
        <dsp:cNvPr id="0" name=""/>
        <dsp:cNvSpPr/>
      </dsp:nvSpPr>
      <dsp:spPr>
        <a:xfrm>
          <a:off x="81953" y="242733"/>
          <a:ext cx="1347170" cy="13471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7B55C-11AC-4121-88FC-510E2F9E9771}">
      <dsp:nvSpPr>
        <dsp:cNvPr id="0" name=""/>
        <dsp:cNvSpPr/>
      </dsp:nvSpPr>
      <dsp:spPr>
        <a:xfrm>
          <a:off x="1554884" y="0"/>
          <a:ext cx="1508200" cy="4045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Guidance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Direction in which I make sense of things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Giving things my own meaning</a:t>
          </a:r>
        </a:p>
      </dsp:txBody>
      <dsp:txXfrm>
        <a:off x="1554884" y="1618222"/>
        <a:ext cx="1508200" cy="1618222"/>
      </dsp:txXfrm>
    </dsp:sp>
    <dsp:sp modelId="{DF5BF0B7-E975-4FD6-A9CF-35C871CC44AC}">
      <dsp:nvSpPr>
        <dsp:cNvPr id="0" name=""/>
        <dsp:cNvSpPr/>
      </dsp:nvSpPr>
      <dsp:spPr>
        <a:xfrm>
          <a:off x="1635399" y="242733"/>
          <a:ext cx="1347170" cy="13471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7ACA2-31C5-421A-B743-42F83074A567}">
      <dsp:nvSpPr>
        <dsp:cNvPr id="0" name=""/>
        <dsp:cNvSpPr/>
      </dsp:nvSpPr>
      <dsp:spPr>
        <a:xfrm>
          <a:off x="3108331" y="0"/>
          <a:ext cx="1508200" cy="4045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Wisdom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Lead a balanced life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What I think I should do vs. reality</a:t>
          </a:r>
          <a:endParaRPr lang="en-US" sz="1300" kern="1200" dirty="0"/>
        </a:p>
      </dsp:txBody>
      <dsp:txXfrm>
        <a:off x="3108331" y="1618222"/>
        <a:ext cx="1508200" cy="1618222"/>
      </dsp:txXfrm>
    </dsp:sp>
    <dsp:sp modelId="{D1926480-4C08-4AD2-9AC0-41C5D26A2D2D}">
      <dsp:nvSpPr>
        <dsp:cNvPr id="0" name=""/>
        <dsp:cNvSpPr/>
      </dsp:nvSpPr>
      <dsp:spPr>
        <a:xfrm>
          <a:off x="3188845" y="242733"/>
          <a:ext cx="1347170" cy="1347170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3889" r="-2388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2B8C9-B777-46A9-9AA9-61E759DA69F3}">
      <dsp:nvSpPr>
        <dsp:cNvPr id="0" name=""/>
        <dsp:cNvSpPr/>
      </dsp:nvSpPr>
      <dsp:spPr>
        <a:xfrm>
          <a:off x="4661777" y="0"/>
          <a:ext cx="1508200" cy="4045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Power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Getting things done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Turn plans to actions</a:t>
          </a:r>
        </a:p>
      </dsp:txBody>
      <dsp:txXfrm>
        <a:off x="4661777" y="1618222"/>
        <a:ext cx="1508200" cy="1618222"/>
      </dsp:txXfrm>
    </dsp:sp>
    <dsp:sp modelId="{9B06BB15-3E21-456D-9264-6A3C98B1657A}">
      <dsp:nvSpPr>
        <dsp:cNvPr id="0" name=""/>
        <dsp:cNvSpPr/>
      </dsp:nvSpPr>
      <dsp:spPr>
        <a:xfrm>
          <a:off x="4742291" y="242733"/>
          <a:ext cx="1347170" cy="134717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4BF3E-3BC8-49E1-8F0C-AB0AA009ABC0}">
      <dsp:nvSpPr>
        <dsp:cNvPr id="0" name=""/>
        <dsp:cNvSpPr/>
      </dsp:nvSpPr>
      <dsp:spPr>
        <a:xfrm>
          <a:off x="246856" y="3236445"/>
          <a:ext cx="5677702" cy="60683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89A52-4C35-4893-ADB7-2CFBCB2725FA}">
      <dsp:nvSpPr>
        <dsp:cNvPr id="0" name=""/>
        <dsp:cNvSpPr/>
      </dsp:nvSpPr>
      <dsp:spPr>
        <a:xfrm>
          <a:off x="4960557" y="1351110"/>
          <a:ext cx="2163882" cy="2164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477A8-FF03-4DCF-92A1-C353967C4A2E}">
      <dsp:nvSpPr>
        <dsp:cNvPr id="0" name=""/>
        <dsp:cNvSpPr/>
      </dsp:nvSpPr>
      <dsp:spPr>
        <a:xfrm>
          <a:off x="5032405" y="1423265"/>
          <a:ext cx="2020187" cy="20199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Society</a:t>
          </a:r>
        </a:p>
      </dsp:txBody>
      <dsp:txXfrm>
        <a:off x="5321204" y="1711887"/>
        <a:ext cx="1442588" cy="1442728"/>
      </dsp:txXfrm>
    </dsp:sp>
    <dsp:sp modelId="{215EC8D7-D7E1-4494-B42B-AC0B646113DB}">
      <dsp:nvSpPr>
        <dsp:cNvPr id="0" name=""/>
        <dsp:cNvSpPr/>
      </dsp:nvSpPr>
      <dsp:spPr>
        <a:xfrm rot="2700000">
          <a:off x="2726728" y="1353726"/>
          <a:ext cx="2158670" cy="21586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8BB0C-46E3-4BF6-8450-70F9BA901900}">
      <dsp:nvSpPr>
        <dsp:cNvPr id="0" name=""/>
        <dsp:cNvSpPr/>
      </dsp:nvSpPr>
      <dsp:spPr>
        <a:xfrm>
          <a:off x="2795970" y="1423265"/>
          <a:ext cx="2020187" cy="20199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Group</a:t>
          </a:r>
        </a:p>
      </dsp:txBody>
      <dsp:txXfrm>
        <a:off x="3084769" y="1711887"/>
        <a:ext cx="1442588" cy="1442728"/>
      </dsp:txXfrm>
    </dsp:sp>
    <dsp:sp modelId="{C19D38F5-8EEB-40A8-827A-ECD92A78E6CE}">
      <dsp:nvSpPr>
        <dsp:cNvPr id="0" name=""/>
        <dsp:cNvSpPr/>
      </dsp:nvSpPr>
      <dsp:spPr>
        <a:xfrm rot="2700000">
          <a:off x="490294" y="1353726"/>
          <a:ext cx="2158670" cy="21586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D4484-E9D8-4185-9122-5B9AF5FCFEE9}">
      <dsp:nvSpPr>
        <dsp:cNvPr id="0" name=""/>
        <dsp:cNvSpPr/>
      </dsp:nvSpPr>
      <dsp:spPr>
        <a:xfrm>
          <a:off x="559535" y="1423265"/>
          <a:ext cx="2020187" cy="20199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Individual</a:t>
          </a:r>
        </a:p>
      </dsp:txBody>
      <dsp:txXfrm>
        <a:off x="848335" y="1711887"/>
        <a:ext cx="1442588" cy="1442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890F3-E273-43D0-A904-06B5FEFA3D2E}">
      <dsp:nvSpPr>
        <dsp:cNvPr id="0" name=""/>
        <dsp:cNvSpPr/>
      </dsp:nvSpPr>
      <dsp:spPr>
        <a:xfrm>
          <a:off x="1985545" y="0"/>
          <a:ext cx="794218" cy="797082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Creating</a:t>
          </a:r>
        </a:p>
      </dsp:txBody>
      <dsp:txXfrm>
        <a:off x="1985545" y="0"/>
        <a:ext cx="794218" cy="797082"/>
      </dsp:txXfrm>
    </dsp:sp>
    <dsp:sp modelId="{54530BC5-F323-4758-8EE3-B77699DF83BE}">
      <dsp:nvSpPr>
        <dsp:cNvPr id="0" name=""/>
        <dsp:cNvSpPr/>
      </dsp:nvSpPr>
      <dsp:spPr>
        <a:xfrm>
          <a:off x="1588436" y="797082"/>
          <a:ext cx="1588436" cy="797082"/>
        </a:xfrm>
        <a:prstGeom prst="trapezoid">
          <a:avLst>
            <a:gd name="adj" fmla="val 4982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Evaluation</a:t>
          </a:r>
          <a:endParaRPr lang="en-US" sz="14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1866413" y="797082"/>
        <a:ext cx="1032483" cy="797082"/>
      </dsp:txXfrm>
    </dsp:sp>
    <dsp:sp modelId="{1D4E399E-12FE-454B-91F6-2D24FC2A24AD}">
      <dsp:nvSpPr>
        <dsp:cNvPr id="0" name=""/>
        <dsp:cNvSpPr/>
      </dsp:nvSpPr>
      <dsp:spPr>
        <a:xfrm>
          <a:off x="1191327" y="1594164"/>
          <a:ext cx="2382654" cy="797082"/>
        </a:xfrm>
        <a:prstGeom prst="trapezoid">
          <a:avLst>
            <a:gd name="adj" fmla="val 4982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Analysis</a:t>
          </a:r>
          <a:endParaRPr lang="en-US" sz="14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1608292" y="1594164"/>
        <a:ext cx="1548725" cy="797082"/>
      </dsp:txXfrm>
    </dsp:sp>
    <dsp:sp modelId="{3D14A92A-01B6-4186-9DE8-C59509AFE640}">
      <dsp:nvSpPr>
        <dsp:cNvPr id="0" name=""/>
        <dsp:cNvSpPr/>
      </dsp:nvSpPr>
      <dsp:spPr>
        <a:xfrm>
          <a:off x="794218" y="2391247"/>
          <a:ext cx="3176873" cy="797082"/>
        </a:xfrm>
        <a:prstGeom prst="trapezoid">
          <a:avLst>
            <a:gd name="adj" fmla="val 4982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Application</a:t>
          </a:r>
          <a:endParaRPr lang="en-US" sz="14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1350171" y="2391247"/>
        <a:ext cx="2064967" cy="797082"/>
      </dsp:txXfrm>
    </dsp:sp>
    <dsp:sp modelId="{50A4BD70-EBAE-4CFC-ACAA-D6302273D5E8}">
      <dsp:nvSpPr>
        <dsp:cNvPr id="0" name=""/>
        <dsp:cNvSpPr/>
      </dsp:nvSpPr>
      <dsp:spPr>
        <a:xfrm>
          <a:off x="397109" y="3188329"/>
          <a:ext cx="3971091" cy="797082"/>
        </a:xfrm>
        <a:prstGeom prst="trapezoid">
          <a:avLst>
            <a:gd name="adj" fmla="val 4982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Understanding</a:t>
          </a:r>
          <a:endParaRPr lang="en-US" sz="14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1092050" y="3188329"/>
        <a:ext cx="2581209" cy="797082"/>
      </dsp:txXfrm>
    </dsp:sp>
    <dsp:sp modelId="{DB54B5C3-65EA-4221-A777-9B63C81F1C6C}">
      <dsp:nvSpPr>
        <dsp:cNvPr id="0" name=""/>
        <dsp:cNvSpPr/>
      </dsp:nvSpPr>
      <dsp:spPr>
        <a:xfrm>
          <a:off x="0" y="3985411"/>
          <a:ext cx="4765309" cy="797082"/>
        </a:xfrm>
        <a:prstGeom prst="trapezoid">
          <a:avLst>
            <a:gd name="adj" fmla="val 4982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Knowledge</a:t>
          </a:r>
          <a:endParaRPr lang="en-US" sz="14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sp:txBody>
      <dsp:txXfrm>
        <a:off x="833929" y="3985411"/>
        <a:ext cx="3097451" cy="797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1BAF7-E866-45D8-960B-D7BC806A8310}">
      <dsp:nvSpPr>
        <dsp:cNvPr id="0" name=""/>
        <dsp:cNvSpPr/>
      </dsp:nvSpPr>
      <dsp:spPr>
        <a:xfrm>
          <a:off x="1066297" y="2436050"/>
          <a:ext cx="1078004" cy="1078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758F2-8297-40F3-8D55-DC020CB4A42F}">
      <dsp:nvSpPr>
        <dsp:cNvPr id="0" name=""/>
        <dsp:cNvSpPr/>
      </dsp:nvSpPr>
      <dsp:spPr>
        <a:xfrm>
          <a:off x="1753896" y="1642158"/>
          <a:ext cx="320159" cy="31998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16A23-C456-4DE6-BA55-F0963D1D66C8}">
      <dsp:nvSpPr>
        <dsp:cNvPr id="0" name=""/>
        <dsp:cNvSpPr/>
      </dsp:nvSpPr>
      <dsp:spPr>
        <a:xfrm>
          <a:off x="1107724" y="2477565"/>
          <a:ext cx="995600" cy="99526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4874" t="-4036" r="-67008" b="403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3D428-009B-4E38-9EFB-AD7107E01581}">
      <dsp:nvSpPr>
        <dsp:cNvPr id="0" name=""/>
        <dsp:cNvSpPr/>
      </dsp:nvSpPr>
      <dsp:spPr>
        <a:xfrm>
          <a:off x="2222653" y="2639847"/>
          <a:ext cx="564218" cy="563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FF5A9-D0AD-4E30-9935-375F7387C23F}">
      <dsp:nvSpPr>
        <dsp:cNvPr id="0" name=""/>
        <dsp:cNvSpPr/>
      </dsp:nvSpPr>
      <dsp:spPr>
        <a:xfrm>
          <a:off x="2255974" y="2673005"/>
          <a:ext cx="497575" cy="4976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198AF-2CDA-4B49-B0F6-B26ADEB93AC4}">
      <dsp:nvSpPr>
        <dsp:cNvPr id="0" name=""/>
        <dsp:cNvSpPr/>
      </dsp:nvSpPr>
      <dsp:spPr>
        <a:xfrm>
          <a:off x="2002008" y="1843529"/>
          <a:ext cx="723172" cy="723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3B4A5-446D-4F7F-9E17-0D0D43222FF6}">
      <dsp:nvSpPr>
        <dsp:cNvPr id="0" name=""/>
        <dsp:cNvSpPr/>
      </dsp:nvSpPr>
      <dsp:spPr>
        <a:xfrm>
          <a:off x="2407724" y="937226"/>
          <a:ext cx="236854" cy="23695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65B6C-5DDB-465B-868A-70910347618A}">
      <dsp:nvSpPr>
        <dsp:cNvPr id="0" name=""/>
        <dsp:cNvSpPr/>
      </dsp:nvSpPr>
      <dsp:spPr>
        <a:xfrm>
          <a:off x="2704017" y="818614"/>
          <a:ext cx="118427" cy="11861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7254B-4E08-42C1-882C-EEC6E050993D}">
      <dsp:nvSpPr>
        <dsp:cNvPr id="0" name=""/>
        <dsp:cNvSpPr/>
      </dsp:nvSpPr>
      <dsp:spPr>
        <a:xfrm>
          <a:off x="2040283" y="1881809"/>
          <a:ext cx="647073" cy="646974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" r="-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13F85-C9DC-46E9-9A26-0395A2787D72}">
      <dsp:nvSpPr>
        <dsp:cNvPr id="0" name=""/>
        <dsp:cNvSpPr/>
      </dsp:nvSpPr>
      <dsp:spPr>
        <a:xfrm>
          <a:off x="2083061" y="1200059"/>
          <a:ext cx="507031" cy="507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316D5-E3A5-4652-B06B-75A6F2B3459B}">
      <dsp:nvSpPr>
        <dsp:cNvPr id="0" name=""/>
        <dsp:cNvSpPr/>
      </dsp:nvSpPr>
      <dsp:spPr>
        <a:xfrm>
          <a:off x="2822445" y="3188428"/>
          <a:ext cx="177866" cy="17764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96DA4-5813-4A3F-9D62-05446E19FBF6}">
      <dsp:nvSpPr>
        <dsp:cNvPr id="0" name=""/>
        <dsp:cNvSpPr/>
      </dsp:nvSpPr>
      <dsp:spPr>
        <a:xfrm>
          <a:off x="2112781" y="1229982"/>
          <a:ext cx="447592" cy="44749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CC8E9-FA06-4E7A-8A3B-48EAF6E98533}">
      <dsp:nvSpPr>
        <dsp:cNvPr id="0" name=""/>
        <dsp:cNvSpPr/>
      </dsp:nvSpPr>
      <dsp:spPr>
        <a:xfrm>
          <a:off x="0" y="1881809"/>
          <a:ext cx="1599896" cy="520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Analyze</a:t>
          </a:r>
        </a:p>
      </dsp:txBody>
      <dsp:txXfrm>
        <a:off x="0" y="1881809"/>
        <a:ext cx="1599896" cy="520545"/>
      </dsp:txXfrm>
    </dsp:sp>
    <dsp:sp modelId="{918AB7DD-D4D2-42BC-A990-9EAD3E6635BC}">
      <dsp:nvSpPr>
        <dsp:cNvPr id="0" name=""/>
        <dsp:cNvSpPr/>
      </dsp:nvSpPr>
      <dsp:spPr>
        <a:xfrm>
          <a:off x="2903047" y="2673005"/>
          <a:ext cx="1599896" cy="497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Criticize</a:t>
          </a:r>
        </a:p>
      </dsp:txBody>
      <dsp:txXfrm>
        <a:off x="2903047" y="2673005"/>
        <a:ext cx="1599896" cy="497631"/>
      </dsp:txXfrm>
    </dsp:sp>
    <dsp:sp modelId="{64F54CAD-DC9A-4AD6-B8CB-224D4110DCCE}">
      <dsp:nvSpPr>
        <dsp:cNvPr id="0" name=""/>
        <dsp:cNvSpPr/>
      </dsp:nvSpPr>
      <dsp:spPr>
        <a:xfrm>
          <a:off x="2844059" y="1881809"/>
          <a:ext cx="1599896" cy="646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Synthesize</a:t>
          </a:r>
        </a:p>
      </dsp:txBody>
      <dsp:txXfrm>
        <a:off x="2844059" y="1881809"/>
        <a:ext cx="1599896" cy="646974"/>
      </dsp:txXfrm>
    </dsp:sp>
    <dsp:sp modelId="{2892B295-DF12-4024-BDA0-3BC0FEFE0E4B}">
      <dsp:nvSpPr>
        <dsp:cNvPr id="0" name=""/>
        <dsp:cNvSpPr/>
      </dsp:nvSpPr>
      <dsp:spPr>
        <a:xfrm>
          <a:off x="2704017" y="1229982"/>
          <a:ext cx="1599896" cy="447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Utilize</a:t>
          </a:r>
        </a:p>
      </dsp:txBody>
      <dsp:txXfrm>
        <a:off x="2704017" y="1229982"/>
        <a:ext cx="1599896" cy="447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9EA03-B161-4509-8212-95FFC6F010BF}">
      <dsp:nvSpPr>
        <dsp:cNvPr id="0" name=""/>
        <dsp:cNvSpPr/>
      </dsp:nvSpPr>
      <dsp:spPr>
        <a:xfrm>
          <a:off x="1943830" y="1893"/>
          <a:ext cx="2244463" cy="56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Pay attention</a:t>
          </a:r>
        </a:p>
      </dsp:txBody>
      <dsp:txXfrm>
        <a:off x="1960264" y="18327"/>
        <a:ext cx="2211595" cy="528247"/>
      </dsp:txXfrm>
    </dsp:sp>
    <dsp:sp modelId="{314D52EE-AE75-4D68-92CB-E27CCA66E1EB}">
      <dsp:nvSpPr>
        <dsp:cNvPr id="0" name=""/>
        <dsp:cNvSpPr/>
      </dsp:nvSpPr>
      <dsp:spPr>
        <a:xfrm rot="5400000">
          <a:off x="2960853" y="577037"/>
          <a:ext cx="210418" cy="252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990312" y="598079"/>
        <a:ext cx="151502" cy="147293"/>
      </dsp:txXfrm>
    </dsp:sp>
    <dsp:sp modelId="{46A8D092-BF63-4B27-92B7-812F1755D227}">
      <dsp:nvSpPr>
        <dsp:cNvPr id="0" name=""/>
        <dsp:cNvSpPr/>
      </dsp:nvSpPr>
      <dsp:spPr>
        <a:xfrm>
          <a:off x="1943830" y="843567"/>
          <a:ext cx="2244463" cy="56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Withhold judgment</a:t>
          </a:r>
        </a:p>
      </dsp:txBody>
      <dsp:txXfrm>
        <a:off x="1960264" y="860001"/>
        <a:ext cx="2211595" cy="528247"/>
      </dsp:txXfrm>
    </dsp:sp>
    <dsp:sp modelId="{DD8EF3D4-C82C-45D2-AEBA-9DEBC18A7D17}">
      <dsp:nvSpPr>
        <dsp:cNvPr id="0" name=""/>
        <dsp:cNvSpPr/>
      </dsp:nvSpPr>
      <dsp:spPr>
        <a:xfrm rot="5400000">
          <a:off x="2960853" y="1418711"/>
          <a:ext cx="210418" cy="252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990312" y="1439753"/>
        <a:ext cx="151502" cy="147293"/>
      </dsp:txXfrm>
    </dsp:sp>
    <dsp:sp modelId="{6B935E9F-A523-4D50-9437-F4F6FD73615E}">
      <dsp:nvSpPr>
        <dsp:cNvPr id="0" name=""/>
        <dsp:cNvSpPr/>
      </dsp:nvSpPr>
      <dsp:spPr>
        <a:xfrm>
          <a:off x="1943830" y="1685241"/>
          <a:ext cx="2244463" cy="56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Reflect</a:t>
          </a:r>
        </a:p>
      </dsp:txBody>
      <dsp:txXfrm>
        <a:off x="1960264" y="1701675"/>
        <a:ext cx="2211595" cy="528247"/>
      </dsp:txXfrm>
    </dsp:sp>
    <dsp:sp modelId="{EE6208C4-FA4B-473C-95E8-2EBBCD06776F}">
      <dsp:nvSpPr>
        <dsp:cNvPr id="0" name=""/>
        <dsp:cNvSpPr/>
      </dsp:nvSpPr>
      <dsp:spPr>
        <a:xfrm rot="5400000">
          <a:off x="2960853" y="2260384"/>
          <a:ext cx="210418" cy="252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990312" y="2281426"/>
        <a:ext cx="151502" cy="147293"/>
      </dsp:txXfrm>
    </dsp:sp>
    <dsp:sp modelId="{21D30C44-A4A1-46BE-AE1E-58320F3274F1}">
      <dsp:nvSpPr>
        <dsp:cNvPr id="0" name=""/>
        <dsp:cNvSpPr/>
      </dsp:nvSpPr>
      <dsp:spPr>
        <a:xfrm>
          <a:off x="1943830" y="2526914"/>
          <a:ext cx="2244463" cy="56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Clarify</a:t>
          </a:r>
        </a:p>
      </dsp:txBody>
      <dsp:txXfrm>
        <a:off x="1960264" y="2543348"/>
        <a:ext cx="2211595" cy="528247"/>
      </dsp:txXfrm>
    </dsp:sp>
    <dsp:sp modelId="{1C5D3513-A15D-4943-A131-024624E0ACF4}">
      <dsp:nvSpPr>
        <dsp:cNvPr id="0" name=""/>
        <dsp:cNvSpPr/>
      </dsp:nvSpPr>
      <dsp:spPr>
        <a:xfrm rot="5400000">
          <a:off x="2960853" y="3102058"/>
          <a:ext cx="210418" cy="252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990312" y="3123100"/>
        <a:ext cx="151502" cy="147293"/>
      </dsp:txXfrm>
    </dsp:sp>
    <dsp:sp modelId="{75F77C5F-1813-4099-A4FE-1CB53601AFAC}">
      <dsp:nvSpPr>
        <dsp:cNvPr id="0" name=""/>
        <dsp:cNvSpPr/>
      </dsp:nvSpPr>
      <dsp:spPr>
        <a:xfrm>
          <a:off x="1943830" y="3368588"/>
          <a:ext cx="2244463" cy="56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Summarize</a:t>
          </a:r>
        </a:p>
      </dsp:txBody>
      <dsp:txXfrm>
        <a:off x="1960264" y="3385022"/>
        <a:ext cx="2211595" cy="528247"/>
      </dsp:txXfrm>
    </dsp:sp>
    <dsp:sp modelId="{3446F53C-EB05-4FED-99DD-494048272978}">
      <dsp:nvSpPr>
        <dsp:cNvPr id="0" name=""/>
        <dsp:cNvSpPr/>
      </dsp:nvSpPr>
      <dsp:spPr>
        <a:xfrm rot="5400000">
          <a:off x="2960853" y="3943732"/>
          <a:ext cx="210418" cy="2525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990312" y="3964774"/>
        <a:ext cx="151502" cy="147293"/>
      </dsp:txXfrm>
    </dsp:sp>
    <dsp:sp modelId="{FD28C117-C66F-4DEF-896A-59247190BD44}">
      <dsp:nvSpPr>
        <dsp:cNvPr id="0" name=""/>
        <dsp:cNvSpPr/>
      </dsp:nvSpPr>
      <dsp:spPr>
        <a:xfrm>
          <a:off x="1943830" y="4210262"/>
          <a:ext cx="2244463" cy="56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Share</a:t>
          </a:r>
        </a:p>
      </dsp:txBody>
      <dsp:txXfrm>
        <a:off x="1960264" y="4226696"/>
        <a:ext cx="2211595" cy="5282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7FF37-8769-4575-B494-9ECC1E7674C5}">
      <dsp:nvSpPr>
        <dsp:cNvPr id="0" name=""/>
        <dsp:cNvSpPr/>
      </dsp:nvSpPr>
      <dsp:spPr>
        <a:xfrm>
          <a:off x="0" y="852754"/>
          <a:ext cx="1462753" cy="86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0ED14C-0730-461D-8D30-AC63B8F3C507}">
      <dsp:nvSpPr>
        <dsp:cNvPr id="0" name=""/>
        <dsp:cNvSpPr/>
      </dsp:nvSpPr>
      <dsp:spPr>
        <a:xfrm>
          <a:off x="117991" y="1068754"/>
          <a:ext cx="1198486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bg1"/>
              </a:solidFill>
            </a:rPr>
            <a:t>From old to new</a:t>
          </a:r>
        </a:p>
      </dsp:txBody>
      <dsp:txXfrm>
        <a:off x="117991" y="1068754"/>
        <a:ext cx="1198486" cy="432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1DC57-0268-413E-8671-D503DCDD200C}">
      <dsp:nvSpPr>
        <dsp:cNvPr id="0" name=""/>
        <dsp:cNvSpPr/>
      </dsp:nvSpPr>
      <dsp:spPr>
        <a:xfrm rot="5400000">
          <a:off x="300557" y="2562715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DB6A2-BD3D-4731-9D9B-9463027FC396}">
      <dsp:nvSpPr>
        <dsp:cNvPr id="0" name=""/>
        <dsp:cNvSpPr/>
      </dsp:nvSpPr>
      <dsp:spPr>
        <a:xfrm>
          <a:off x="150258" y="3010366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Check In</a:t>
          </a:r>
        </a:p>
      </dsp:txBody>
      <dsp:txXfrm>
        <a:off x="150258" y="3010366"/>
        <a:ext cx="1352620" cy="1185650"/>
      </dsp:txXfrm>
    </dsp:sp>
    <dsp:sp modelId="{F1C41EDF-1735-49E5-A979-DF5466C61106}">
      <dsp:nvSpPr>
        <dsp:cNvPr id="0" name=""/>
        <dsp:cNvSpPr/>
      </dsp:nvSpPr>
      <dsp:spPr>
        <a:xfrm>
          <a:off x="1247667" y="2452413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BD530-7942-4817-9003-A671E65D6B4A}">
      <dsp:nvSpPr>
        <dsp:cNvPr id="0" name=""/>
        <dsp:cNvSpPr/>
      </dsp:nvSpPr>
      <dsp:spPr>
        <a:xfrm rot="5400000">
          <a:off x="1956428" y="2152968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21C19-F7FE-4199-B623-7CD42D1A741D}">
      <dsp:nvSpPr>
        <dsp:cNvPr id="0" name=""/>
        <dsp:cNvSpPr/>
      </dsp:nvSpPr>
      <dsp:spPr>
        <a:xfrm>
          <a:off x="1806130" y="2600619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Assessment</a:t>
          </a:r>
        </a:p>
      </dsp:txBody>
      <dsp:txXfrm>
        <a:off x="1806130" y="2600619"/>
        <a:ext cx="1352620" cy="1185650"/>
      </dsp:txXfrm>
    </dsp:sp>
    <dsp:sp modelId="{297AA1D7-A34F-42FC-B0D2-3A4824BF9EAB}">
      <dsp:nvSpPr>
        <dsp:cNvPr id="0" name=""/>
        <dsp:cNvSpPr/>
      </dsp:nvSpPr>
      <dsp:spPr>
        <a:xfrm>
          <a:off x="2903538" y="2042666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6A2B3-004B-4D2F-9341-1DA59EF8840B}">
      <dsp:nvSpPr>
        <dsp:cNvPr id="0" name=""/>
        <dsp:cNvSpPr/>
      </dsp:nvSpPr>
      <dsp:spPr>
        <a:xfrm rot="5400000">
          <a:off x="3612300" y="1743221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2E25-C590-4830-9F49-EDD7E2D00FAE}">
      <dsp:nvSpPr>
        <dsp:cNvPr id="0" name=""/>
        <dsp:cNvSpPr/>
      </dsp:nvSpPr>
      <dsp:spPr>
        <a:xfrm>
          <a:off x="3462001" y="2190872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Treatment</a:t>
          </a:r>
        </a:p>
      </dsp:txBody>
      <dsp:txXfrm>
        <a:off x="3462001" y="2190872"/>
        <a:ext cx="1352620" cy="1185650"/>
      </dsp:txXfrm>
    </dsp:sp>
    <dsp:sp modelId="{8BA64FB2-BCFD-41D7-913E-49BC8FB83CD6}">
      <dsp:nvSpPr>
        <dsp:cNvPr id="0" name=""/>
        <dsp:cNvSpPr/>
      </dsp:nvSpPr>
      <dsp:spPr>
        <a:xfrm>
          <a:off x="4559410" y="1632919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1DEE7-7253-463D-A27E-7657C0507530}">
      <dsp:nvSpPr>
        <dsp:cNvPr id="0" name=""/>
        <dsp:cNvSpPr/>
      </dsp:nvSpPr>
      <dsp:spPr>
        <a:xfrm rot="5400000">
          <a:off x="5268171" y="1333474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118F2-1C80-4D89-873C-6E18C57B95CB}">
      <dsp:nvSpPr>
        <dsp:cNvPr id="0" name=""/>
        <dsp:cNvSpPr/>
      </dsp:nvSpPr>
      <dsp:spPr>
        <a:xfrm>
          <a:off x="5117872" y="1781125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Outcome</a:t>
          </a:r>
        </a:p>
      </dsp:txBody>
      <dsp:txXfrm>
        <a:off x="5117872" y="1781125"/>
        <a:ext cx="1352620" cy="1185650"/>
      </dsp:txXfrm>
    </dsp:sp>
    <dsp:sp modelId="{ED14E98B-9F8B-4A6D-A14F-AF97FDB6F35A}">
      <dsp:nvSpPr>
        <dsp:cNvPr id="0" name=""/>
        <dsp:cNvSpPr/>
      </dsp:nvSpPr>
      <dsp:spPr>
        <a:xfrm>
          <a:off x="6215281" y="1223172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3BC8F-EBD1-4EA7-BADA-9E10F8B1E2E7}">
      <dsp:nvSpPr>
        <dsp:cNvPr id="0" name=""/>
        <dsp:cNvSpPr/>
      </dsp:nvSpPr>
      <dsp:spPr>
        <a:xfrm rot="5400000">
          <a:off x="6924042" y="923727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45B8F-B392-4FD0-94D0-D6F3ABA50792}">
      <dsp:nvSpPr>
        <dsp:cNvPr id="0" name=""/>
        <dsp:cNvSpPr/>
      </dsp:nvSpPr>
      <dsp:spPr>
        <a:xfrm>
          <a:off x="6773744" y="1371378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Follow-Up</a:t>
          </a:r>
        </a:p>
      </dsp:txBody>
      <dsp:txXfrm>
        <a:off x="6773744" y="1371378"/>
        <a:ext cx="1352620" cy="1185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525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4329288" y="166121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3" y="2081880"/>
            <a:ext cx="4505652" cy="3937837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63434" y="2240518"/>
            <a:ext cx="4198167" cy="2460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09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81598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26292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39883" y="404664"/>
            <a:ext cx="7152117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039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5688624" y="5899288"/>
            <a:ext cx="6170002" cy="862288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579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55235"/>
            <a:ext cx="12192000" cy="290853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55759"/>
            <a:ext cx="12192000" cy="213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4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908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2ADD304-27A2-4440-9E8E-8F11D3F9CA1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8265502" cy="6858000"/>
          </a:xfrm>
          <a:custGeom>
            <a:avLst/>
            <a:gdLst>
              <a:gd name="connsiteX0" fmla="*/ 5195456 w 8265502"/>
              <a:gd name="connsiteY0" fmla="*/ 6338077 h 6858000"/>
              <a:gd name="connsiteX1" fmla="*/ 5918072 w 8265502"/>
              <a:gd name="connsiteY1" fmla="*/ 6338077 h 6858000"/>
              <a:gd name="connsiteX2" fmla="*/ 6178034 w 8265502"/>
              <a:gd name="connsiteY2" fmla="*/ 6858000 h 6858000"/>
              <a:gd name="connsiteX3" fmla="*/ 4935495 w 8265502"/>
              <a:gd name="connsiteY3" fmla="*/ 6858000 h 6858000"/>
              <a:gd name="connsiteX4" fmla="*/ 3119745 w 8265502"/>
              <a:gd name="connsiteY4" fmla="*/ 6338077 h 6858000"/>
              <a:gd name="connsiteX5" fmla="*/ 3842362 w 8265502"/>
              <a:gd name="connsiteY5" fmla="*/ 6338077 h 6858000"/>
              <a:gd name="connsiteX6" fmla="*/ 4102323 w 8265502"/>
              <a:gd name="connsiteY6" fmla="*/ 6858000 h 6858000"/>
              <a:gd name="connsiteX7" fmla="*/ 2859785 w 8265502"/>
              <a:gd name="connsiteY7" fmla="*/ 6858000 h 6858000"/>
              <a:gd name="connsiteX8" fmla="*/ 1044037 w 8265502"/>
              <a:gd name="connsiteY8" fmla="*/ 6338077 h 6858000"/>
              <a:gd name="connsiteX9" fmla="*/ 1766653 w 8265502"/>
              <a:gd name="connsiteY9" fmla="*/ 6338077 h 6858000"/>
              <a:gd name="connsiteX10" fmla="*/ 2026615 w 8265502"/>
              <a:gd name="connsiteY10" fmla="*/ 6858000 h 6858000"/>
              <a:gd name="connsiteX11" fmla="*/ 784076 w 8265502"/>
              <a:gd name="connsiteY11" fmla="*/ 6858000 h 6858000"/>
              <a:gd name="connsiteX12" fmla="*/ 3179 w 8265502"/>
              <a:gd name="connsiteY12" fmla="*/ 5766324 h 6858000"/>
              <a:gd name="connsiteX13" fmla="*/ 725796 w 8265502"/>
              <a:gd name="connsiteY13" fmla="*/ 5766324 h 6858000"/>
              <a:gd name="connsiteX14" fmla="*/ 999515 w 8265502"/>
              <a:gd name="connsiteY14" fmla="*/ 6313762 h 6858000"/>
              <a:gd name="connsiteX15" fmla="*/ 727396 w 8265502"/>
              <a:gd name="connsiteY15" fmla="*/ 6858000 h 6858000"/>
              <a:gd name="connsiteX16" fmla="*/ 1580 w 8265502"/>
              <a:gd name="connsiteY16" fmla="*/ 6858000 h 6858000"/>
              <a:gd name="connsiteX17" fmla="*/ 0 w 8265502"/>
              <a:gd name="connsiteY17" fmla="*/ 6854841 h 6858000"/>
              <a:gd name="connsiteX18" fmla="*/ 0 w 8265502"/>
              <a:gd name="connsiteY18" fmla="*/ 5772682 h 6858000"/>
              <a:gd name="connsiteX19" fmla="*/ 6243369 w 8265502"/>
              <a:gd name="connsiteY19" fmla="*/ 5763125 h 6858000"/>
              <a:gd name="connsiteX20" fmla="*/ 6965986 w 8265502"/>
              <a:gd name="connsiteY20" fmla="*/ 5763125 h 6858000"/>
              <a:gd name="connsiteX21" fmla="*/ 7239705 w 8265502"/>
              <a:gd name="connsiteY21" fmla="*/ 6310563 h 6858000"/>
              <a:gd name="connsiteX22" fmla="*/ 6965986 w 8265502"/>
              <a:gd name="connsiteY22" fmla="*/ 6858000 h 6858000"/>
              <a:gd name="connsiteX23" fmla="*/ 6243369 w 8265502"/>
              <a:gd name="connsiteY23" fmla="*/ 6858000 h 6858000"/>
              <a:gd name="connsiteX24" fmla="*/ 5969650 w 8265502"/>
              <a:gd name="connsiteY24" fmla="*/ 6310563 h 6858000"/>
              <a:gd name="connsiteX25" fmla="*/ 4154596 w 8265502"/>
              <a:gd name="connsiteY25" fmla="*/ 5763125 h 6858000"/>
              <a:gd name="connsiteX26" fmla="*/ 4877213 w 8265502"/>
              <a:gd name="connsiteY26" fmla="*/ 5763125 h 6858000"/>
              <a:gd name="connsiteX27" fmla="*/ 5150931 w 8265502"/>
              <a:gd name="connsiteY27" fmla="*/ 6310563 h 6858000"/>
              <a:gd name="connsiteX28" fmla="*/ 4877213 w 8265502"/>
              <a:gd name="connsiteY28" fmla="*/ 6858000 h 6858000"/>
              <a:gd name="connsiteX29" fmla="*/ 4154596 w 8265502"/>
              <a:gd name="connsiteY29" fmla="*/ 6858000 h 6858000"/>
              <a:gd name="connsiteX30" fmla="*/ 3880878 w 8265502"/>
              <a:gd name="connsiteY30" fmla="*/ 6310563 h 6858000"/>
              <a:gd name="connsiteX31" fmla="*/ 2078889 w 8265502"/>
              <a:gd name="connsiteY31" fmla="*/ 5763125 h 6858000"/>
              <a:gd name="connsiteX32" fmla="*/ 2801506 w 8265502"/>
              <a:gd name="connsiteY32" fmla="*/ 5763125 h 6858000"/>
              <a:gd name="connsiteX33" fmla="*/ 3075225 w 8265502"/>
              <a:gd name="connsiteY33" fmla="*/ 6310563 h 6858000"/>
              <a:gd name="connsiteX34" fmla="*/ 2801506 w 8265502"/>
              <a:gd name="connsiteY34" fmla="*/ 6858000 h 6858000"/>
              <a:gd name="connsiteX35" fmla="*/ 2078889 w 8265502"/>
              <a:gd name="connsiteY35" fmla="*/ 6858000 h 6858000"/>
              <a:gd name="connsiteX36" fmla="*/ 1805170 w 8265502"/>
              <a:gd name="connsiteY36" fmla="*/ 6310563 h 6858000"/>
              <a:gd name="connsiteX37" fmla="*/ 3119748 w 8265502"/>
              <a:gd name="connsiteY37" fmla="*/ 5187603 h 6858000"/>
              <a:gd name="connsiteX38" fmla="*/ 3842364 w 8265502"/>
              <a:gd name="connsiteY38" fmla="*/ 5187603 h 6858000"/>
              <a:gd name="connsiteX39" fmla="*/ 4116083 w 8265502"/>
              <a:gd name="connsiteY39" fmla="*/ 5735041 h 6858000"/>
              <a:gd name="connsiteX40" fmla="*/ 3842364 w 8265502"/>
              <a:gd name="connsiteY40" fmla="*/ 6282478 h 6858000"/>
              <a:gd name="connsiteX41" fmla="*/ 3119748 w 8265502"/>
              <a:gd name="connsiteY41" fmla="*/ 6282478 h 6858000"/>
              <a:gd name="connsiteX42" fmla="*/ 2846030 w 8265502"/>
              <a:gd name="connsiteY42" fmla="*/ 5735041 h 6858000"/>
              <a:gd name="connsiteX43" fmla="*/ 1044038 w 8265502"/>
              <a:gd name="connsiteY43" fmla="*/ 5187603 h 6858000"/>
              <a:gd name="connsiteX44" fmla="*/ 1766654 w 8265502"/>
              <a:gd name="connsiteY44" fmla="*/ 5187603 h 6858000"/>
              <a:gd name="connsiteX45" fmla="*/ 2040373 w 8265502"/>
              <a:gd name="connsiteY45" fmla="*/ 5735041 h 6858000"/>
              <a:gd name="connsiteX46" fmla="*/ 1766654 w 8265502"/>
              <a:gd name="connsiteY46" fmla="*/ 6282478 h 6858000"/>
              <a:gd name="connsiteX47" fmla="*/ 1044038 w 8265502"/>
              <a:gd name="connsiteY47" fmla="*/ 6282478 h 6858000"/>
              <a:gd name="connsiteX48" fmla="*/ 770319 w 8265502"/>
              <a:gd name="connsiteY48" fmla="*/ 5735041 h 6858000"/>
              <a:gd name="connsiteX49" fmla="*/ 4159388 w 8265502"/>
              <a:gd name="connsiteY49" fmla="*/ 4628392 h 6858000"/>
              <a:gd name="connsiteX50" fmla="*/ 4877791 w 8265502"/>
              <a:gd name="connsiteY50" fmla="*/ 4628392 h 6858000"/>
              <a:gd name="connsiteX51" fmla="*/ 5149913 w 8265502"/>
              <a:gd name="connsiteY51" fmla="*/ 5172637 h 6858000"/>
              <a:gd name="connsiteX52" fmla="*/ 4877791 w 8265502"/>
              <a:gd name="connsiteY52" fmla="*/ 5716881 h 6858000"/>
              <a:gd name="connsiteX53" fmla="*/ 4159388 w 8265502"/>
              <a:gd name="connsiteY53" fmla="*/ 5716881 h 6858000"/>
              <a:gd name="connsiteX54" fmla="*/ 3887266 w 8265502"/>
              <a:gd name="connsiteY54" fmla="*/ 5172637 h 6858000"/>
              <a:gd name="connsiteX55" fmla="*/ 2078891 w 8265502"/>
              <a:gd name="connsiteY55" fmla="*/ 4612651 h 6858000"/>
              <a:gd name="connsiteX56" fmla="*/ 2801507 w 8265502"/>
              <a:gd name="connsiteY56" fmla="*/ 4612651 h 6858000"/>
              <a:gd name="connsiteX57" fmla="*/ 3075227 w 8265502"/>
              <a:gd name="connsiteY57" fmla="*/ 5160089 h 6858000"/>
              <a:gd name="connsiteX58" fmla="*/ 2801507 w 8265502"/>
              <a:gd name="connsiteY58" fmla="*/ 5707526 h 6858000"/>
              <a:gd name="connsiteX59" fmla="*/ 2078891 w 8265502"/>
              <a:gd name="connsiteY59" fmla="*/ 5707526 h 6858000"/>
              <a:gd name="connsiteX60" fmla="*/ 1805171 w 8265502"/>
              <a:gd name="connsiteY60" fmla="*/ 5160089 h 6858000"/>
              <a:gd name="connsiteX61" fmla="*/ 3182 w 8265502"/>
              <a:gd name="connsiteY61" fmla="*/ 4612651 h 6858000"/>
              <a:gd name="connsiteX62" fmla="*/ 725798 w 8265502"/>
              <a:gd name="connsiteY62" fmla="*/ 4612651 h 6858000"/>
              <a:gd name="connsiteX63" fmla="*/ 999517 w 8265502"/>
              <a:gd name="connsiteY63" fmla="*/ 5160089 h 6858000"/>
              <a:gd name="connsiteX64" fmla="*/ 725798 w 8265502"/>
              <a:gd name="connsiteY64" fmla="*/ 5707526 h 6858000"/>
              <a:gd name="connsiteX65" fmla="*/ 3182 w 8265502"/>
              <a:gd name="connsiteY65" fmla="*/ 5707526 h 6858000"/>
              <a:gd name="connsiteX66" fmla="*/ 0 w 8265502"/>
              <a:gd name="connsiteY66" fmla="*/ 5701162 h 6858000"/>
              <a:gd name="connsiteX67" fmla="*/ 0 w 8265502"/>
              <a:gd name="connsiteY67" fmla="*/ 4619015 h 6858000"/>
              <a:gd name="connsiteX68" fmla="*/ 5195456 w 8265502"/>
              <a:gd name="connsiteY68" fmla="*/ 4037129 h 6858000"/>
              <a:gd name="connsiteX69" fmla="*/ 5918073 w 8265502"/>
              <a:gd name="connsiteY69" fmla="*/ 4037129 h 6858000"/>
              <a:gd name="connsiteX70" fmla="*/ 6191792 w 8265502"/>
              <a:gd name="connsiteY70" fmla="*/ 4584567 h 6858000"/>
              <a:gd name="connsiteX71" fmla="*/ 5918073 w 8265502"/>
              <a:gd name="connsiteY71" fmla="*/ 5132004 h 6858000"/>
              <a:gd name="connsiteX72" fmla="*/ 5195456 w 8265502"/>
              <a:gd name="connsiteY72" fmla="*/ 5132004 h 6858000"/>
              <a:gd name="connsiteX73" fmla="*/ 4921737 w 8265502"/>
              <a:gd name="connsiteY73" fmla="*/ 4584567 h 6858000"/>
              <a:gd name="connsiteX74" fmla="*/ 3119750 w 8265502"/>
              <a:gd name="connsiteY74" fmla="*/ 4037129 h 6858000"/>
              <a:gd name="connsiteX75" fmla="*/ 3842365 w 8265502"/>
              <a:gd name="connsiteY75" fmla="*/ 4037129 h 6858000"/>
              <a:gd name="connsiteX76" fmla="*/ 4116084 w 8265502"/>
              <a:gd name="connsiteY76" fmla="*/ 4584567 h 6858000"/>
              <a:gd name="connsiteX77" fmla="*/ 3842365 w 8265502"/>
              <a:gd name="connsiteY77" fmla="*/ 5132004 h 6858000"/>
              <a:gd name="connsiteX78" fmla="*/ 3119750 w 8265502"/>
              <a:gd name="connsiteY78" fmla="*/ 5132004 h 6858000"/>
              <a:gd name="connsiteX79" fmla="*/ 2846030 w 8265502"/>
              <a:gd name="connsiteY79" fmla="*/ 4584567 h 6858000"/>
              <a:gd name="connsiteX80" fmla="*/ 1044040 w 8265502"/>
              <a:gd name="connsiteY80" fmla="*/ 4037129 h 6858000"/>
              <a:gd name="connsiteX81" fmla="*/ 1766657 w 8265502"/>
              <a:gd name="connsiteY81" fmla="*/ 4037129 h 6858000"/>
              <a:gd name="connsiteX82" fmla="*/ 2040376 w 8265502"/>
              <a:gd name="connsiteY82" fmla="*/ 4584567 h 6858000"/>
              <a:gd name="connsiteX83" fmla="*/ 1766657 w 8265502"/>
              <a:gd name="connsiteY83" fmla="*/ 5132004 h 6858000"/>
              <a:gd name="connsiteX84" fmla="*/ 1044040 w 8265502"/>
              <a:gd name="connsiteY84" fmla="*/ 5132004 h 6858000"/>
              <a:gd name="connsiteX85" fmla="*/ 770321 w 8265502"/>
              <a:gd name="connsiteY85" fmla="*/ 4584567 h 6858000"/>
              <a:gd name="connsiteX86" fmla="*/ 4159387 w 8265502"/>
              <a:gd name="connsiteY86" fmla="*/ 3463221 h 6858000"/>
              <a:gd name="connsiteX87" fmla="*/ 4877790 w 8265502"/>
              <a:gd name="connsiteY87" fmla="*/ 3463221 h 6858000"/>
              <a:gd name="connsiteX88" fmla="*/ 5149912 w 8265502"/>
              <a:gd name="connsiteY88" fmla="*/ 4007466 h 6858000"/>
              <a:gd name="connsiteX89" fmla="*/ 4877790 w 8265502"/>
              <a:gd name="connsiteY89" fmla="*/ 4551710 h 6858000"/>
              <a:gd name="connsiteX90" fmla="*/ 4159387 w 8265502"/>
              <a:gd name="connsiteY90" fmla="*/ 4551710 h 6858000"/>
              <a:gd name="connsiteX91" fmla="*/ 3887265 w 8265502"/>
              <a:gd name="connsiteY91" fmla="*/ 4007466 h 6858000"/>
              <a:gd name="connsiteX92" fmla="*/ 2078891 w 8265502"/>
              <a:gd name="connsiteY92" fmla="*/ 3458978 h 6858000"/>
              <a:gd name="connsiteX93" fmla="*/ 2801507 w 8265502"/>
              <a:gd name="connsiteY93" fmla="*/ 3458978 h 6858000"/>
              <a:gd name="connsiteX94" fmla="*/ 3075227 w 8265502"/>
              <a:gd name="connsiteY94" fmla="*/ 4006416 h 6858000"/>
              <a:gd name="connsiteX95" fmla="*/ 2801507 w 8265502"/>
              <a:gd name="connsiteY95" fmla="*/ 4553853 h 6858000"/>
              <a:gd name="connsiteX96" fmla="*/ 2078891 w 8265502"/>
              <a:gd name="connsiteY96" fmla="*/ 4553853 h 6858000"/>
              <a:gd name="connsiteX97" fmla="*/ 1805171 w 8265502"/>
              <a:gd name="connsiteY97" fmla="*/ 4006416 h 6858000"/>
              <a:gd name="connsiteX98" fmla="*/ 3182 w 8265502"/>
              <a:gd name="connsiteY98" fmla="*/ 3458978 h 6858000"/>
              <a:gd name="connsiteX99" fmla="*/ 725798 w 8265502"/>
              <a:gd name="connsiteY99" fmla="*/ 3458978 h 6858000"/>
              <a:gd name="connsiteX100" fmla="*/ 999517 w 8265502"/>
              <a:gd name="connsiteY100" fmla="*/ 4006416 h 6858000"/>
              <a:gd name="connsiteX101" fmla="*/ 725798 w 8265502"/>
              <a:gd name="connsiteY101" fmla="*/ 4553853 h 6858000"/>
              <a:gd name="connsiteX102" fmla="*/ 3182 w 8265502"/>
              <a:gd name="connsiteY102" fmla="*/ 4553853 h 6858000"/>
              <a:gd name="connsiteX103" fmla="*/ 0 w 8265502"/>
              <a:gd name="connsiteY103" fmla="*/ 4547489 h 6858000"/>
              <a:gd name="connsiteX104" fmla="*/ 0 w 8265502"/>
              <a:gd name="connsiteY104" fmla="*/ 3465342 h 6858000"/>
              <a:gd name="connsiteX105" fmla="*/ 1044040 w 8265502"/>
              <a:gd name="connsiteY105" fmla="*/ 2883459 h 6858000"/>
              <a:gd name="connsiteX106" fmla="*/ 1766657 w 8265502"/>
              <a:gd name="connsiteY106" fmla="*/ 2883459 h 6858000"/>
              <a:gd name="connsiteX107" fmla="*/ 2040376 w 8265502"/>
              <a:gd name="connsiteY107" fmla="*/ 3430894 h 6858000"/>
              <a:gd name="connsiteX108" fmla="*/ 1766657 w 8265502"/>
              <a:gd name="connsiteY108" fmla="*/ 3978331 h 6858000"/>
              <a:gd name="connsiteX109" fmla="*/ 1044040 w 8265502"/>
              <a:gd name="connsiteY109" fmla="*/ 3978331 h 6858000"/>
              <a:gd name="connsiteX110" fmla="*/ 770321 w 8265502"/>
              <a:gd name="connsiteY110" fmla="*/ 3430894 h 6858000"/>
              <a:gd name="connsiteX111" fmla="*/ 3119750 w 8265502"/>
              <a:gd name="connsiteY111" fmla="*/ 2883459 h 6858000"/>
              <a:gd name="connsiteX112" fmla="*/ 3842365 w 8265502"/>
              <a:gd name="connsiteY112" fmla="*/ 2883459 h 6858000"/>
              <a:gd name="connsiteX113" fmla="*/ 4116084 w 8265502"/>
              <a:gd name="connsiteY113" fmla="*/ 3430894 h 6858000"/>
              <a:gd name="connsiteX114" fmla="*/ 3842365 w 8265502"/>
              <a:gd name="connsiteY114" fmla="*/ 3978331 h 6858000"/>
              <a:gd name="connsiteX115" fmla="*/ 3119750 w 8265502"/>
              <a:gd name="connsiteY115" fmla="*/ 3978331 h 6858000"/>
              <a:gd name="connsiteX116" fmla="*/ 2846030 w 8265502"/>
              <a:gd name="connsiteY116" fmla="*/ 3430894 h 6858000"/>
              <a:gd name="connsiteX117" fmla="*/ 3182 w 8265502"/>
              <a:gd name="connsiteY117" fmla="*/ 2305308 h 6858000"/>
              <a:gd name="connsiteX118" fmla="*/ 725799 w 8265502"/>
              <a:gd name="connsiteY118" fmla="*/ 2305308 h 6858000"/>
              <a:gd name="connsiteX119" fmla="*/ 999517 w 8265502"/>
              <a:gd name="connsiteY119" fmla="*/ 2852746 h 6858000"/>
              <a:gd name="connsiteX120" fmla="*/ 725799 w 8265502"/>
              <a:gd name="connsiteY120" fmla="*/ 3400180 h 6858000"/>
              <a:gd name="connsiteX121" fmla="*/ 3182 w 8265502"/>
              <a:gd name="connsiteY121" fmla="*/ 3400180 h 6858000"/>
              <a:gd name="connsiteX122" fmla="*/ 0 w 8265502"/>
              <a:gd name="connsiteY122" fmla="*/ 3393816 h 6858000"/>
              <a:gd name="connsiteX123" fmla="*/ 0 w 8265502"/>
              <a:gd name="connsiteY123" fmla="*/ 2311672 h 6858000"/>
              <a:gd name="connsiteX124" fmla="*/ 2078891 w 8265502"/>
              <a:gd name="connsiteY124" fmla="*/ 2305306 h 6858000"/>
              <a:gd name="connsiteX125" fmla="*/ 2801507 w 8265502"/>
              <a:gd name="connsiteY125" fmla="*/ 2305306 h 6858000"/>
              <a:gd name="connsiteX126" fmla="*/ 3075227 w 8265502"/>
              <a:gd name="connsiteY126" fmla="*/ 2852744 h 6858000"/>
              <a:gd name="connsiteX127" fmla="*/ 2801507 w 8265502"/>
              <a:gd name="connsiteY127" fmla="*/ 3400179 h 6858000"/>
              <a:gd name="connsiteX128" fmla="*/ 2078891 w 8265502"/>
              <a:gd name="connsiteY128" fmla="*/ 3400179 h 6858000"/>
              <a:gd name="connsiteX129" fmla="*/ 1805171 w 8265502"/>
              <a:gd name="connsiteY129" fmla="*/ 2852744 h 6858000"/>
              <a:gd name="connsiteX130" fmla="*/ 4154597 w 8265502"/>
              <a:gd name="connsiteY130" fmla="*/ 2305305 h 6858000"/>
              <a:gd name="connsiteX131" fmla="*/ 4877214 w 8265502"/>
              <a:gd name="connsiteY131" fmla="*/ 2305305 h 6858000"/>
              <a:gd name="connsiteX132" fmla="*/ 5150933 w 8265502"/>
              <a:gd name="connsiteY132" fmla="*/ 2852744 h 6858000"/>
              <a:gd name="connsiteX133" fmla="*/ 4877214 w 8265502"/>
              <a:gd name="connsiteY133" fmla="*/ 3400179 h 6858000"/>
              <a:gd name="connsiteX134" fmla="*/ 4154597 w 8265502"/>
              <a:gd name="connsiteY134" fmla="*/ 3400179 h 6858000"/>
              <a:gd name="connsiteX135" fmla="*/ 3880879 w 8265502"/>
              <a:gd name="connsiteY135" fmla="*/ 2852744 h 6858000"/>
              <a:gd name="connsiteX136" fmla="*/ 5202046 w 8265502"/>
              <a:gd name="connsiteY136" fmla="*/ 1738266 h 6858000"/>
              <a:gd name="connsiteX137" fmla="*/ 5920449 w 8265502"/>
              <a:gd name="connsiteY137" fmla="*/ 1738266 h 6858000"/>
              <a:gd name="connsiteX138" fmla="*/ 6192571 w 8265502"/>
              <a:gd name="connsiteY138" fmla="*/ 2282511 h 6858000"/>
              <a:gd name="connsiteX139" fmla="*/ 5920449 w 8265502"/>
              <a:gd name="connsiteY139" fmla="*/ 2826755 h 6858000"/>
              <a:gd name="connsiteX140" fmla="*/ 5202046 w 8265502"/>
              <a:gd name="connsiteY140" fmla="*/ 2826755 h 6858000"/>
              <a:gd name="connsiteX141" fmla="*/ 4929924 w 8265502"/>
              <a:gd name="connsiteY141" fmla="*/ 2282511 h 6858000"/>
              <a:gd name="connsiteX142" fmla="*/ 1044040 w 8265502"/>
              <a:gd name="connsiteY142" fmla="*/ 1729785 h 6858000"/>
              <a:gd name="connsiteX143" fmla="*/ 1766657 w 8265502"/>
              <a:gd name="connsiteY143" fmla="*/ 1729785 h 6858000"/>
              <a:gd name="connsiteX144" fmla="*/ 2040376 w 8265502"/>
              <a:gd name="connsiteY144" fmla="*/ 2277224 h 6858000"/>
              <a:gd name="connsiteX145" fmla="*/ 1766657 w 8265502"/>
              <a:gd name="connsiteY145" fmla="*/ 2824659 h 6858000"/>
              <a:gd name="connsiteX146" fmla="*/ 1044040 w 8265502"/>
              <a:gd name="connsiteY146" fmla="*/ 2824659 h 6858000"/>
              <a:gd name="connsiteX147" fmla="*/ 770321 w 8265502"/>
              <a:gd name="connsiteY147" fmla="*/ 2277224 h 6858000"/>
              <a:gd name="connsiteX148" fmla="*/ 3119750 w 8265502"/>
              <a:gd name="connsiteY148" fmla="*/ 1729784 h 6858000"/>
              <a:gd name="connsiteX149" fmla="*/ 3842365 w 8265502"/>
              <a:gd name="connsiteY149" fmla="*/ 1729784 h 6858000"/>
              <a:gd name="connsiteX150" fmla="*/ 4116084 w 8265502"/>
              <a:gd name="connsiteY150" fmla="*/ 2277222 h 6858000"/>
              <a:gd name="connsiteX151" fmla="*/ 3842365 w 8265502"/>
              <a:gd name="connsiteY151" fmla="*/ 2824659 h 6858000"/>
              <a:gd name="connsiteX152" fmla="*/ 3119750 w 8265502"/>
              <a:gd name="connsiteY152" fmla="*/ 2824659 h 6858000"/>
              <a:gd name="connsiteX153" fmla="*/ 2846030 w 8265502"/>
              <a:gd name="connsiteY153" fmla="*/ 2277222 h 6858000"/>
              <a:gd name="connsiteX154" fmla="*/ 3182 w 8265502"/>
              <a:gd name="connsiteY154" fmla="*/ 1151633 h 6858000"/>
              <a:gd name="connsiteX155" fmla="*/ 725799 w 8265502"/>
              <a:gd name="connsiteY155" fmla="*/ 1151633 h 6858000"/>
              <a:gd name="connsiteX156" fmla="*/ 999517 w 8265502"/>
              <a:gd name="connsiteY156" fmla="*/ 1699071 h 6858000"/>
              <a:gd name="connsiteX157" fmla="*/ 725799 w 8265502"/>
              <a:gd name="connsiteY157" fmla="*/ 2246508 h 6858000"/>
              <a:gd name="connsiteX158" fmla="*/ 3182 w 8265502"/>
              <a:gd name="connsiteY158" fmla="*/ 2246508 h 6858000"/>
              <a:gd name="connsiteX159" fmla="*/ 0 w 8265502"/>
              <a:gd name="connsiteY159" fmla="*/ 2240144 h 6858000"/>
              <a:gd name="connsiteX160" fmla="*/ 0 w 8265502"/>
              <a:gd name="connsiteY160" fmla="*/ 1157997 h 6858000"/>
              <a:gd name="connsiteX161" fmla="*/ 2078891 w 8265502"/>
              <a:gd name="connsiteY161" fmla="*/ 1151632 h 6858000"/>
              <a:gd name="connsiteX162" fmla="*/ 2801507 w 8265502"/>
              <a:gd name="connsiteY162" fmla="*/ 1151632 h 6858000"/>
              <a:gd name="connsiteX163" fmla="*/ 3075227 w 8265502"/>
              <a:gd name="connsiteY163" fmla="*/ 1699069 h 6858000"/>
              <a:gd name="connsiteX164" fmla="*/ 2801507 w 8265502"/>
              <a:gd name="connsiteY164" fmla="*/ 2246507 h 6858000"/>
              <a:gd name="connsiteX165" fmla="*/ 2078891 w 8265502"/>
              <a:gd name="connsiteY165" fmla="*/ 2246507 h 6858000"/>
              <a:gd name="connsiteX166" fmla="*/ 1805172 w 8265502"/>
              <a:gd name="connsiteY166" fmla="*/ 1699069 h 6858000"/>
              <a:gd name="connsiteX167" fmla="*/ 4154597 w 8265502"/>
              <a:gd name="connsiteY167" fmla="*/ 1151631 h 6858000"/>
              <a:gd name="connsiteX168" fmla="*/ 4877214 w 8265502"/>
              <a:gd name="connsiteY168" fmla="*/ 1151631 h 6858000"/>
              <a:gd name="connsiteX169" fmla="*/ 5150933 w 8265502"/>
              <a:gd name="connsiteY169" fmla="*/ 1699069 h 6858000"/>
              <a:gd name="connsiteX170" fmla="*/ 4877214 w 8265502"/>
              <a:gd name="connsiteY170" fmla="*/ 2246506 h 6858000"/>
              <a:gd name="connsiteX171" fmla="*/ 4154597 w 8265502"/>
              <a:gd name="connsiteY171" fmla="*/ 2246506 h 6858000"/>
              <a:gd name="connsiteX172" fmla="*/ 3880879 w 8265502"/>
              <a:gd name="connsiteY172" fmla="*/ 1699069 h 6858000"/>
              <a:gd name="connsiteX173" fmla="*/ 1044040 w 8265502"/>
              <a:gd name="connsiteY173" fmla="*/ 576110 h 6858000"/>
              <a:gd name="connsiteX174" fmla="*/ 1766657 w 8265502"/>
              <a:gd name="connsiteY174" fmla="*/ 576110 h 6858000"/>
              <a:gd name="connsiteX175" fmla="*/ 2040377 w 8265502"/>
              <a:gd name="connsiteY175" fmla="*/ 1123549 h 6858000"/>
              <a:gd name="connsiteX176" fmla="*/ 1766657 w 8265502"/>
              <a:gd name="connsiteY176" fmla="*/ 1670985 h 6858000"/>
              <a:gd name="connsiteX177" fmla="*/ 1044040 w 8265502"/>
              <a:gd name="connsiteY177" fmla="*/ 1670985 h 6858000"/>
              <a:gd name="connsiteX178" fmla="*/ 770321 w 8265502"/>
              <a:gd name="connsiteY178" fmla="*/ 1123549 h 6858000"/>
              <a:gd name="connsiteX179" fmla="*/ 3119750 w 8265502"/>
              <a:gd name="connsiteY179" fmla="*/ 576109 h 6858000"/>
              <a:gd name="connsiteX180" fmla="*/ 3842365 w 8265502"/>
              <a:gd name="connsiteY180" fmla="*/ 576109 h 6858000"/>
              <a:gd name="connsiteX181" fmla="*/ 4116084 w 8265502"/>
              <a:gd name="connsiteY181" fmla="*/ 1123547 h 6858000"/>
              <a:gd name="connsiteX182" fmla="*/ 3842365 w 8265502"/>
              <a:gd name="connsiteY182" fmla="*/ 1670984 h 6858000"/>
              <a:gd name="connsiteX183" fmla="*/ 3119750 w 8265502"/>
              <a:gd name="connsiteY183" fmla="*/ 1670984 h 6858000"/>
              <a:gd name="connsiteX184" fmla="*/ 2846030 w 8265502"/>
              <a:gd name="connsiteY184" fmla="*/ 1123547 h 6858000"/>
              <a:gd name="connsiteX185" fmla="*/ 5195456 w 8265502"/>
              <a:gd name="connsiteY185" fmla="*/ 576108 h 6858000"/>
              <a:gd name="connsiteX186" fmla="*/ 5918073 w 8265502"/>
              <a:gd name="connsiteY186" fmla="*/ 576108 h 6858000"/>
              <a:gd name="connsiteX187" fmla="*/ 6191792 w 8265502"/>
              <a:gd name="connsiteY187" fmla="*/ 1123546 h 6858000"/>
              <a:gd name="connsiteX188" fmla="*/ 5918073 w 8265502"/>
              <a:gd name="connsiteY188" fmla="*/ 1670983 h 6858000"/>
              <a:gd name="connsiteX189" fmla="*/ 5195456 w 8265502"/>
              <a:gd name="connsiteY189" fmla="*/ 1670983 h 6858000"/>
              <a:gd name="connsiteX190" fmla="*/ 4921737 w 8265502"/>
              <a:gd name="connsiteY190" fmla="*/ 1123546 h 6858000"/>
              <a:gd name="connsiteX191" fmla="*/ 7025576 w 8265502"/>
              <a:gd name="connsiteY191" fmla="*/ 0 h 6858000"/>
              <a:gd name="connsiteX192" fmla="*/ 8265502 w 8265502"/>
              <a:gd name="connsiteY192" fmla="*/ 0 h 6858000"/>
              <a:gd name="connsiteX193" fmla="*/ 8006847 w 8265502"/>
              <a:gd name="connsiteY193" fmla="*/ 517308 h 6858000"/>
              <a:gd name="connsiteX194" fmla="*/ 7284230 w 8265502"/>
              <a:gd name="connsiteY194" fmla="*/ 517308 h 6858000"/>
              <a:gd name="connsiteX195" fmla="*/ 6242345 w 8265502"/>
              <a:gd name="connsiteY195" fmla="*/ 0 h 6858000"/>
              <a:gd name="connsiteX196" fmla="*/ 6967007 w 8265502"/>
              <a:gd name="connsiteY196" fmla="*/ 0 h 6858000"/>
              <a:gd name="connsiteX197" fmla="*/ 7239703 w 8265502"/>
              <a:gd name="connsiteY197" fmla="*/ 545393 h 6858000"/>
              <a:gd name="connsiteX198" fmla="*/ 6965984 w 8265502"/>
              <a:gd name="connsiteY198" fmla="*/ 1092830 h 6858000"/>
              <a:gd name="connsiteX199" fmla="*/ 6243367 w 8265502"/>
              <a:gd name="connsiteY199" fmla="*/ 1092830 h 6858000"/>
              <a:gd name="connsiteX200" fmla="*/ 5969648 w 8265502"/>
              <a:gd name="connsiteY200" fmla="*/ 545393 h 6858000"/>
              <a:gd name="connsiteX201" fmla="*/ 4936801 w 8265502"/>
              <a:gd name="connsiteY201" fmla="*/ 0 h 6858000"/>
              <a:gd name="connsiteX202" fmla="*/ 6176728 w 8265502"/>
              <a:gd name="connsiteY202" fmla="*/ 0 h 6858000"/>
              <a:gd name="connsiteX203" fmla="*/ 5918073 w 8265502"/>
              <a:gd name="connsiteY203" fmla="*/ 517309 h 6858000"/>
              <a:gd name="connsiteX204" fmla="*/ 5195456 w 8265502"/>
              <a:gd name="connsiteY204" fmla="*/ 517309 h 6858000"/>
              <a:gd name="connsiteX205" fmla="*/ 4153576 w 8265502"/>
              <a:gd name="connsiteY205" fmla="*/ 0 h 6858000"/>
              <a:gd name="connsiteX206" fmla="*/ 4878236 w 8265502"/>
              <a:gd name="connsiteY206" fmla="*/ 0 h 6858000"/>
              <a:gd name="connsiteX207" fmla="*/ 5150933 w 8265502"/>
              <a:gd name="connsiteY207" fmla="*/ 545395 h 6858000"/>
              <a:gd name="connsiteX208" fmla="*/ 4877214 w 8265502"/>
              <a:gd name="connsiteY208" fmla="*/ 1092832 h 6858000"/>
              <a:gd name="connsiteX209" fmla="*/ 4154597 w 8265502"/>
              <a:gd name="connsiteY209" fmla="*/ 1092832 h 6858000"/>
              <a:gd name="connsiteX210" fmla="*/ 3880879 w 8265502"/>
              <a:gd name="connsiteY210" fmla="*/ 545395 h 6858000"/>
              <a:gd name="connsiteX211" fmla="*/ 2861095 w 8265502"/>
              <a:gd name="connsiteY211" fmla="*/ 0 h 6858000"/>
              <a:gd name="connsiteX212" fmla="*/ 4101020 w 8265502"/>
              <a:gd name="connsiteY212" fmla="*/ 0 h 6858000"/>
              <a:gd name="connsiteX213" fmla="*/ 3842365 w 8265502"/>
              <a:gd name="connsiteY213" fmla="*/ 517310 h 6858000"/>
              <a:gd name="connsiteX214" fmla="*/ 3119750 w 8265502"/>
              <a:gd name="connsiteY214" fmla="*/ 517310 h 6858000"/>
              <a:gd name="connsiteX215" fmla="*/ 2077870 w 8265502"/>
              <a:gd name="connsiteY215" fmla="*/ 0 h 6858000"/>
              <a:gd name="connsiteX216" fmla="*/ 2802528 w 8265502"/>
              <a:gd name="connsiteY216" fmla="*/ 0 h 6858000"/>
              <a:gd name="connsiteX217" fmla="*/ 3075227 w 8265502"/>
              <a:gd name="connsiteY217" fmla="*/ 545396 h 6858000"/>
              <a:gd name="connsiteX218" fmla="*/ 2801507 w 8265502"/>
              <a:gd name="connsiteY218" fmla="*/ 1092833 h 6858000"/>
              <a:gd name="connsiteX219" fmla="*/ 2078891 w 8265502"/>
              <a:gd name="connsiteY219" fmla="*/ 1092833 h 6858000"/>
              <a:gd name="connsiteX220" fmla="*/ 1805172 w 8265502"/>
              <a:gd name="connsiteY220" fmla="*/ 545396 h 6858000"/>
              <a:gd name="connsiteX221" fmla="*/ 785384 w 8265502"/>
              <a:gd name="connsiteY221" fmla="*/ 0 h 6858000"/>
              <a:gd name="connsiteX222" fmla="*/ 2025315 w 8265502"/>
              <a:gd name="connsiteY222" fmla="*/ 0 h 6858000"/>
              <a:gd name="connsiteX223" fmla="*/ 1766657 w 8265502"/>
              <a:gd name="connsiteY223" fmla="*/ 517311 h 6858000"/>
              <a:gd name="connsiteX224" fmla="*/ 1044040 w 8265502"/>
              <a:gd name="connsiteY224" fmla="*/ 517311 h 6858000"/>
              <a:gd name="connsiteX225" fmla="*/ 2162 w 8265502"/>
              <a:gd name="connsiteY225" fmla="*/ 0 h 6858000"/>
              <a:gd name="connsiteX226" fmla="*/ 726820 w 8265502"/>
              <a:gd name="connsiteY226" fmla="*/ 0 h 6858000"/>
              <a:gd name="connsiteX227" fmla="*/ 999517 w 8265502"/>
              <a:gd name="connsiteY227" fmla="*/ 545397 h 6858000"/>
              <a:gd name="connsiteX228" fmla="*/ 725799 w 8265502"/>
              <a:gd name="connsiteY228" fmla="*/ 1092834 h 6858000"/>
              <a:gd name="connsiteX229" fmla="*/ 3182 w 8265502"/>
              <a:gd name="connsiteY229" fmla="*/ 1092834 h 6858000"/>
              <a:gd name="connsiteX230" fmla="*/ 0 w 8265502"/>
              <a:gd name="connsiteY230" fmla="*/ 1086470 h 6858000"/>
              <a:gd name="connsiteX231" fmla="*/ 0 w 8265502"/>
              <a:gd name="connsiteY231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265502" h="6858000">
                <a:moveTo>
                  <a:pt x="5195456" y="6338077"/>
                </a:moveTo>
                <a:lnTo>
                  <a:pt x="5918072" y="6338077"/>
                </a:lnTo>
                <a:lnTo>
                  <a:pt x="6178034" y="6858000"/>
                </a:lnTo>
                <a:lnTo>
                  <a:pt x="4935495" y="6858000"/>
                </a:lnTo>
                <a:close/>
                <a:moveTo>
                  <a:pt x="3119745" y="6338077"/>
                </a:moveTo>
                <a:lnTo>
                  <a:pt x="3842362" y="6338077"/>
                </a:lnTo>
                <a:lnTo>
                  <a:pt x="4102323" y="6858000"/>
                </a:lnTo>
                <a:lnTo>
                  <a:pt x="2859785" y="6858000"/>
                </a:lnTo>
                <a:close/>
                <a:moveTo>
                  <a:pt x="1044037" y="6338077"/>
                </a:moveTo>
                <a:lnTo>
                  <a:pt x="1766653" y="6338077"/>
                </a:lnTo>
                <a:lnTo>
                  <a:pt x="2026615" y="6858000"/>
                </a:lnTo>
                <a:lnTo>
                  <a:pt x="784076" y="6858000"/>
                </a:lnTo>
                <a:close/>
                <a:moveTo>
                  <a:pt x="3179" y="5766324"/>
                </a:moveTo>
                <a:lnTo>
                  <a:pt x="725796" y="5766324"/>
                </a:lnTo>
                <a:lnTo>
                  <a:pt x="999515" y="6313762"/>
                </a:lnTo>
                <a:lnTo>
                  <a:pt x="727396" y="6858000"/>
                </a:lnTo>
                <a:lnTo>
                  <a:pt x="1580" y="6858000"/>
                </a:lnTo>
                <a:lnTo>
                  <a:pt x="0" y="6854841"/>
                </a:lnTo>
                <a:lnTo>
                  <a:pt x="0" y="5772682"/>
                </a:lnTo>
                <a:close/>
                <a:moveTo>
                  <a:pt x="6243369" y="5763125"/>
                </a:moveTo>
                <a:lnTo>
                  <a:pt x="6965986" y="5763125"/>
                </a:lnTo>
                <a:lnTo>
                  <a:pt x="7239705" y="6310563"/>
                </a:lnTo>
                <a:lnTo>
                  <a:pt x="6965986" y="6858000"/>
                </a:lnTo>
                <a:lnTo>
                  <a:pt x="6243369" y="6858000"/>
                </a:lnTo>
                <a:lnTo>
                  <a:pt x="5969650" y="6310563"/>
                </a:lnTo>
                <a:close/>
                <a:moveTo>
                  <a:pt x="4154596" y="5763125"/>
                </a:moveTo>
                <a:lnTo>
                  <a:pt x="4877213" y="5763125"/>
                </a:lnTo>
                <a:lnTo>
                  <a:pt x="5150931" y="6310563"/>
                </a:lnTo>
                <a:lnTo>
                  <a:pt x="4877213" y="6858000"/>
                </a:lnTo>
                <a:lnTo>
                  <a:pt x="4154596" y="6858000"/>
                </a:lnTo>
                <a:lnTo>
                  <a:pt x="3880878" y="6310563"/>
                </a:lnTo>
                <a:close/>
                <a:moveTo>
                  <a:pt x="2078889" y="5763125"/>
                </a:moveTo>
                <a:lnTo>
                  <a:pt x="2801506" y="5763125"/>
                </a:lnTo>
                <a:lnTo>
                  <a:pt x="3075225" y="6310563"/>
                </a:lnTo>
                <a:lnTo>
                  <a:pt x="2801506" y="6858000"/>
                </a:lnTo>
                <a:lnTo>
                  <a:pt x="2078889" y="6858000"/>
                </a:lnTo>
                <a:lnTo>
                  <a:pt x="1805170" y="6310563"/>
                </a:lnTo>
                <a:close/>
                <a:moveTo>
                  <a:pt x="3119748" y="5187603"/>
                </a:moveTo>
                <a:lnTo>
                  <a:pt x="3842364" y="5187603"/>
                </a:lnTo>
                <a:lnTo>
                  <a:pt x="4116083" y="5735041"/>
                </a:lnTo>
                <a:lnTo>
                  <a:pt x="3842364" y="6282478"/>
                </a:lnTo>
                <a:lnTo>
                  <a:pt x="3119748" y="6282478"/>
                </a:lnTo>
                <a:lnTo>
                  <a:pt x="2846030" y="5735041"/>
                </a:lnTo>
                <a:close/>
                <a:moveTo>
                  <a:pt x="1044038" y="5187603"/>
                </a:moveTo>
                <a:lnTo>
                  <a:pt x="1766654" y="5187603"/>
                </a:lnTo>
                <a:lnTo>
                  <a:pt x="2040373" y="5735041"/>
                </a:lnTo>
                <a:lnTo>
                  <a:pt x="1766654" y="6282478"/>
                </a:lnTo>
                <a:lnTo>
                  <a:pt x="1044038" y="6282478"/>
                </a:lnTo>
                <a:lnTo>
                  <a:pt x="770319" y="5735041"/>
                </a:lnTo>
                <a:close/>
                <a:moveTo>
                  <a:pt x="4159388" y="4628392"/>
                </a:moveTo>
                <a:lnTo>
                  <a:pt x="4877791" y="4628392"/>
                </a:lnTo>
                <a:lnTo>
                  <a:pt x="5149913" y="5172637"/>
                </a:lnTo>
                <a:lnTo>
                  <a:pt x="4877791" y="5716881"/>
                </a:lnTo>
                <a:lnTo>
                  <a:pt x="4159388" y="5716881"/>
                </a:lnTo>
                <a:lnTo>
                  <a:pt x="3887266" y="5172637"/>
                </a:lnTo>
                <a:close/>
                <a:moveTo>
                  <a:pt x="2078891" y="4612651"/>
                </a:moveTo>
                <a:lnTo>
                  <a:pt x="2801507" y="4612651"/>
                </a:lnTo>
                <a:lnTo>
                  <a:pt x="3075227" y="5160089"/>
                </a:lnTo>
                <a:lnTo>
                  <a:pt x="2801507" y="5707526"/>
                </a:lnTo>
                <a:lnTo>
                  <a:pt x="2078891" y="5707526"/>
                </a:lnTo>
                <a:lnTo>
                  <a:pt x="1805171" y="5160089"/>
                </a:lnTo>
                <a:close/>
                <a:moveTo>
                  <a:pt x="3182" y="4612651"/>
                </a:moveTo>
                <a:lnTo>
                  <a:pt x="725798" y="4612651"/>
                </a:lnTo>
                <a:lnTo>
                  <a:pt x="999517" y="5160089"/>
                </a:lnTo>
                <a:lnTo>
                  <a:pt x="725798" y="5707526"/>
                </a:lnTo>
                <a:lnTo>
                  <a:pt x="3182" y="5707526"/>
                </a:lnTo>
                <a:lnTo>
                  <a:pt x="0" y="5701162"/>
                </a:lnTo>
                <a:lnTo>
                  <a:pt x="0" y="4619015"/>
                </a:lnTo>
                <a:close/>
                <a:moveTo>
                  <a:pt x="5195456" y="4037129"/>
                </a:moveTo>
                <a:lnTo>
                  <a:pt x="5918073" y="4037129"/>
                </a:lnTo>
                <a:lnTo>
                  <a:pt x="6191792" y="4584567"/>
                </a:lnTo>
                <a:lnTo>
                  <a:pt x="5918073" y="5132004"/>
                </a:lnTo>
                <a:lnTo>
                  <a:pt x="5195456" y="5132004"/>
                </a:lnTo>
                <a:lnTo>
                  <a:pt x="4921737" y="4584567"/>
                </a:lnTo>
                <a:close/>
                <a:moveTo>
                  <a:pt x="3119750" y="4037129"/>
                </a:moveTo>
                <a:lnTo>
                  <a:pt x="3842365" y="4037129"/>
                </a:lnTo>
                <a:lnTo>
                  <a:pt x="4116084" y="4584567"/>
                </a:lnTo>
                <a:lnTo>
                  <a:pt x="3842365" y="5132004"/>
                </a:lnTo>
                <a:lnTo>
                  <a:pt x="3119750" y="5132004"/>
                </a:lnTo>
                <a:lnTo>
                  <a:pt x="2846030" y="4584567"/>
                </a:lnTo>
                <a:close/>
                <a:moveTo>
                  <a:pt x="1044040" y="4037129"/>
                </a:moveTo>
                <a:lnTo>
                  <a:pt x="1766657" y="4037129"/>
                </a:lnTo>
                <a:lnTo>
                  <a:pt x="2040376" y="4584567"/>
                </a:lnTo>
                <a:lnTo>
                  <a:pt x="1766657" y="5132004"/>
                </a:lnTo>
                <a:lnTo>
                  <a:pt x="1044040" y="5132004"/>
                </a:lnTo>
                <a:lnTo>
                  <a:pt x="770321" y="4584567"/>
                </a:lnTo>
                <a:close/>
                <a:moveTo>
                  <a:pt x="4159387" y="3463221"/>
                </a:moveTo>
                <a:lnTo>
                  <a:pt x="4877790" y="3463221"/>
                </a:lnTo>
                <a:lnTo>
                  <a:pt x="5149912" y="4007466"/>
                </a:lnTo>
                <a:lnTo>
                  <a:pt x="4877790" y="4551710"/>
                </a:lnTo>
                <a:lnTo>
                  <a:pt x="4159387" y="4551710"/>
                </a:lnTo>
                <a:lnTo>
                  <a:pt x="3887265" y="4007466"/>
                </a:lnTo>
                <a:close/>
                <a:moveTo>
                  <a:pt x="2078891" y="3458978"/>
                </a:moveTo>
                <a:lnTo>
                  <a:pt x="2801507" y="3458978"/>
                </a:lnTo>
                <a:lnTo>
                  <a:pt x="3075227" y="4006416"/>
                </a:lnTo>
                <a:lnTo>
                  <a:pt x="2801507" y="4553853"/>
                </a:lnTo>
                <a:lnTo>
                  <a:pt x="2078891" y="4553853"/>
                </a:lnTo>
                <a:lnTo>
                  <a:pt x="1805171" y="4006416"/>
                </a:lnTo>
                <a:close/>
                <a:moveTo>
                  <a:pt x="3182" y="3458978"/>
                </a:moveTo>
                <a:lnTo>
                  <a:pt x="725798" y="3458978"/>
                </a:lnTo>
                <a:lnTo>
                  <a:pt x="999517" y="4006416"/>
                </a:lnTo>
                <a:lnTo>
                  <a:pt x="725798" y="4553853"/>
                </a:lnTo>
                <a:lnTo>
                  <a:pt x="3182" y="4553853"/>
                </a:lnTo>
                <a:lnTo>
                  <a:pt x="0" y="4547489"/>
                </a:lnTo>
                <a:lnTo>
                  <a:pt x="0" y="3465342"/>
                </a:lnTo>
                <a:close/>
                <a:moveTo>
                  <a:pt x="1044040" y="2883459"/>
                </a:moveTo>
                <a:lnTo>
                  <a:pt x="1766657" y="2883459"/>
                </a:lnTo>
                <a:lnTo>
                  <a:pt x="2040376" y="3430894"/>
                </a:lnTo>
                <a:lnTo>
                  <a:pt x="1766657" y="3978331"/>
                </a:lnTo>
                <a:lnTo>
                  <a:pt x="1044040" y="3978331"/>
                </a:lnTo>
                <a:lnTo>
                  <a:pt x="770321" y="3430894"/>
                </a:lnTo>
                <a:close/>
                <a:moveTo>
                  <a:pt x="3119750" y="2883459"/>
                </a:moveTo>
                <a:lnTo>
                  <a:pt x="3842365" y="2883459"/>
                </a:lnTo>
                <a:lnTo>
                  <a:pt x="4116084" y="3430894"/>
                </a:lnTo>
                <a:lnTo>
                  <a:pt x="3842365" y="3978331"/>
                </a:lnTo>
                <a:lnTo>
                  <a:pt x="3119750" y="3978331"/>
                </a:lnTo>
                <a:lnTo>
                  <a:pt x="2846030" y="3430894"/>
                </a:lnTo>
                <a:close/>
                <a:moveTo>
                  <a:pt x="3182" y="2305308"/>
                </a:moveTo>
                <a:lnTo>
                  <a:pt x="725799" y="2305308"/>
                </a:lnTo>
                <a:lnTo>
                  <a:pt x="999517" y="2852746"/>
                </a:lnTo>
                <a:lnTo>
                  <a:pt x="725799" y="3400180"/>
                </a:lnTo>
                <a:lnTo>
                  <a:pt x="3182" y="3400180"/>
                </a:lnTo>
                <a:lnTo>
                  <a:pt x="0" y="3393816"/>
                </a:lnTo>
                <a:lnTo>
                  <a:pt x="0" y="2311672"/>
                </a:lnTo>
                <a:close/>
                <a:moveTo>
                  <a:pt x="2078891" y="2305306"/>
                </a:moveTo>
                <a:lnTo>
                  <a:pt x="2801507" y="2305306"/>
                </a:lnTo>
                <a:lnTo>
                  <a:pt x="3075227" y="2852744"/>
                </a:lnTo>
                <a:lnTo>
                  <a:pt x="2801507" y="3400179"/>
                </a:lnTo>
                <a:lnTo>
                  <a:pt x="2078891" y="3400179"/>
                </a:lnTo>
                <a:lnTo>
                  <a:pt x="1805171" y="2852744"/>
                </a:lnTo>
                <a:close/>
                <a:moveTo>
                  <a:pt x="4154597" y="2305305"/>
                </a:moveTo>
                <a:lnTo>
                  <a:pt x="4877214" y="2305305"/>
                </a:lnTo>
                <a:lnTo>
                  <a:pt x="5150933" y="2852744"/>
                </a:lnTo>
                <a:lnTo>
                  <a:pt x="4877214" y="3400179"/>
                </a:lnTo>
                <a:lnTo>
                  <a:pt x="4154597" y="3400179"/>
                </a:lnTo>
                <a:lnTo>
                  <a:pt x="3880879" y="2852744"/>
                </a:lnTo>
                <a:close/>
                <a:moveTo>
                  <a:pt x="5202046" y="1738266"/>
                </a:moveTo>
                <a:lnTo>
                  <a:pt x="5920449" y="1738266"/>
                </a:lnTo>
                <a:lnTo>
                  <a:pt x="6192571" y="2282511"/>
                </a:lnTo>
                <a:lnTo>
                  <a:pt x="5920449" y="2826755"/>
                </a:lnTo>
                <a:lnTo>
                  <a:pt x="5202046" y="2826755"/>
                </a:lnTo>
                <a:lnTo>
                  <a:pt x="4929924" y="2282511"/>
                </a:lnTo>
                <a:close/>
                <a:moveTo>
                  <a:pt x="1044040" y="1729785"/>
                </a:moveTo>
                <a:lnTo>
                  <a:pt x="1766657" y="1729785"/>
                </a:lnTo>
                <a:lnTo>
                  <a:pt x="2040376" y="2277224"/>
                </a:lnTo>
                <a:lnTo>
                  <a:pt x="1766657" y="2824659"/>
                </a:lnTo>
                <a:lnTo>
                  <a:pt x="1044040" y="2824659"/>
                </a:lnTo>
                <a:lnTo>
                  <a:pt x="770321" y="2277224"/>
                </a:lnTo>
                <a:close/>
                <a:moveTo>
                  <a:pt x="3119750" y="1729784"/>
                </a:moveTo>
                <a:lnTo>
                  <a:pt x="3842365" y="1729784"/>
                </a:lnTo>
                <a:lnTo>
                  <a:pt x="4116084" y="2277222"/>
                </a:lnTo>
                <a:lnTo>
                  <a:pt x="3842365" y="2824659"/>
                </a:lnTo>
                <a:lnTo>
                  <a:pt x="3119750" y="2824659"/>
                </a:lnTo>
                <a:lnTo>
                  <a:pt x="2846030" y="2277222"/>
                </a:lnTo>
                <a:close/>
                <a:moveTo>
                  <a:pt x="3182" y="1151633"/>
                </a:moveTo>
                <a:lnTo>
                  <a:pt x="725799" y="1151633"/>
                </a:lnTo>
                <a:lnTo>
                  <a:pt x="999517" y="1699071"/>
                </a:lnTo>
                <a:lnTo>
                  <a:pt x="725799" y="2246508"/>
                </a:lnTo>
                <a:lnTo>
                  <a:pt x="3182" y="2246508"/>
                </a:lnTo>
                <a:lnTo>
                  <a:pt x="0" y="2240144"/>
                </a:lnTo>
                <a:lnTo>
                  <a:pt x="0" y="1157997"/>
                </a:lnTo>
                <a:close/>
                <a:moveTo>
                  <a:pt x="2078891" y="1151632"/>
                </a:moveTo>
                <a:lnTo>
                  <a:pt x="2801507" y="1151632"/>
                </a:lnTo>
                <a:lnTo>
                  <a:pt x="3075227" y="1699069"/>
                </a:lnTo>
                <a:lnTo>
                  <a:pt x="2801507" y="2246507"/>
                </a:lnTo>
                <a:lnTo>
                  <a:pt x="2078891" y="2246507"/>
                </a:lnTo>
                <a:lnTo>
                  <a:pt x="1805172" y="1699069"/>
                </a:lnTo>
                <a:close/>
                <a:moveTo>
                  <a:pt x="4154597" y="1151631"/>
                </a:moveTo>
                <a:lnTo>
                  <a:pt x="4877214" y="1151631"/>
                </a:lnTo>
                <a:lnTo>
                  <a:pt x="5150933" y="1699069"/>
                </a:lnTo>
                <a:lnTo>
                  <a:pt x="4877214" y="2246506"/>
                </a:lnTo>
                <a:lnTo>
                  <a:pt x="4154597" y="2246506"/>
                </a:lnTo>
                <a:lnTo>
                  <a:pt x="3880879" y="1699069"/>
                </a:lnTo>
                <a:close/>
                <a:moveTo>
                  <a:pt x="1044040" y="576110"/>
                </a:moveTo>
                <a:lnTo>
                  <a:pt x="1766657" y="576110"/>
                </a:lnTo>
                <a:lnTo>
                  <a:pt x="2040377" y="1123549"/>
                </a:lnTo>
                <a:lnTo>
                  <a:pt x="1766657" y="1670985"/>
                </a:lnTo>
                <a:lnTo>
                  <a:pt x="1044040" y="1670985"/>
                </a:lnTo>
                <a:lnTo>
                  <a:pt x="770321" y="1123549"/>
                </a:lnTo>
                <a:close/>
                <a:moveTo>
                  <a:pt x="3119750" y="576109"/>
                </a:moveTo>
                <a:lnTo>
                  <a:pt x="3842365" y="576109"/>
                </a:lnTo>
                <a:lnTo>
                  <a:pt x="4116084" y="1123547"/>
                </a:lnTo>
                <a:lnTo>
                  <a:pt x="3842365" y="1670984"/>
                </a:lnTo>
                <a:lnTo>
                  <a:pt x="3119750" y="1670984"/>
                </a:lnTo>
                <a:lnTo>
                  <a:pt x="2846030" y="1123547"/>
                </a:lnTo>
                <a:close/>
                <a:moveTo>
                  <a:pt x="5195456" y="576108"/>
                </a:moveTo>
                <a:lnTo>
                  <a:pt x="5918073" y="576108"/>
                </a:lnTo>
                <a:lnTo>
                  <a:pt x="6191792" y="1123546"/>
                </a:lnTo>
                <a:lnTo>
                  <a:pt x="5918073" y="1670983"/>
                </a:lnTo>
                <a:lnTo>
                  <a:pt x="5195456" y="1670983"/>
                </a:lnTo>
                <a:lnTo>
                  <a:pt x="4921737" y="1123546"/>
                </a:lnTo>
                <a:close/>
                <a:moveTo>
                  <a:pt x="7025576" y="0"/>
                </a:moveTo>
                <a:lnTo>
                  <a:pt x="8265502" y="0"/>
                </a:lnTo>
                <a:lnTo>
                  <a:pt x="8006847" y="517308"/>
                </a:lnTo>
                <a:lnTo>
                  <a:pt x="7284230" y="517308"/>
                </a:lnTo>
                <a:close/>
                <a:moveTo>
                  <a:pt x="6242345" y="0"/>
                </a:moveTo>
                <a:lnTo>
                  <a:pt x="6967007" y="0"/>
                </a:lnTo>
                <a:lnTo>
                  <a:pt x="7239703" y="545393"/>
                </a:lnTo>
                <a:lnTo>
                  <a:pt x="6965984" y="1092830"/>
                </a:lnTo>
                <a:lnTo>
                  <a:pt x="6243367" y="1092830"/>
                </a:lnTo>
                <a:lnTo>
                  <a:pt x="5969648" y="545393"/>
                </a:lnTo>
                <a:close/>
                <a:moveTo>
                  <a:pt x="4936801" y="0"/>
                </a:moveTo>
                <a:lnTo>
                  <a:pt x="6176728" y="0"/>
                </a:lnTo>
                <a:lnTo>
                  <a:pt x="5918073" y="517309"/>
                </a:lnTo>
                <a:lnTo>
                  <a:pt x="5195456" y="517309"/>
                </a:lnTo>
                <a:close/>
                <a:moveTo>
                  <a:pt x="4153576" y="0"/>
                </a:moveTo>
                <a:lnTo>
                  <a:pt x="4878236" y="0"/>
                </a:lnTo>
                <a:lnTo>
                  <a:pt x="5150933" y="545395"/>
                </a:lnTo>
                <a:lnTo>
                  <a:pt x="4877214" y="1092832"/>
                </a:lnTo>
                <a:lnTo>
                  <a:pt x="4154597" y="1092832"/>
                </a:lnTo>
                <a:lnTo>
                  <a:pt x="3880879" y="545395"/>
                </a:lnTo>
                <a:close/>
                <a:moveTo>
                  <a:pt x="2861095" y="0"/>
                </a:moveTo>
                <a:lnTo>
                  <a:pt x="4101020" y="0"/>
                </a:lnTo>
                <a:lnTo>
                  <a:pt x="3842365" y="517310"/>
                </a:lnTo>
                <a:lnTo>
                  <a:pt x="3119750" y="517310"/>
                </a:lnTo>
                <a:close/>
                <a:moveTo>
                  <a:pt x="2077870" y="0"/>
                </a:moveTo>
                <a:lnTo>
                  <a:pt x="2802528" y="0"/>
                </a:lnTo>
                <a:lnTo>
                  <a:pt x="3075227" y="545396"/>
                </a:lnTo>
                <a:lnTo>
                  <a:pt x="2801507" y="1092833"/>
                </a:lnTo>
                <a:lnTo>
                  <a:pt x="2078891" y="1092833"/>
                </a:lnTo>
                <a:lnTo>
                  <a:pt x="1805172" y="545396"/>
                </a:lnTo>
                <a:close/>
                <a:moveTo>
                  <a:pt x="785384" y="0"/>
                </a:moveTo>
                <a:lnTo>
                  <a:pt x="2025315" y="0"/>
                </a:lnTo>
                <a:lnTo>
                  <a:pt x="1766657" y="517311"/>
                </a:lnTo>
                <a:lnTo>
                  <a:pt x="1044040" y="517311"/>
                </a:lnTo>
                <a:close/>
                <a:moveTo>
                  <a:pt x="2162" y="0"/>
                </a:moveTo>
                <a:lnTo>
                  <a:pt x="726820" y="0"/>
                </a:lnTo>
                <a:lnTo>
                  <a:pt x="999517" y="545397"/>
                </a:lnTo>
                <a:lnTo>
                  <a:pt x="725799" y="1092834"/>
                </a:lnTo>
                <a:lnTo>
                  <a:pt x="3182" y="1092834"/>
                </a:lnTo>
                <a:lnTo>
                  <a:pt x="0" y="1086470"/>
                </a:lnTo>
                <a:lnTo>
                  <a:pt x="0" y="43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7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11146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96D246-ABCB-4A2C-A2FD-5B789E2184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3000">
                <a:schemeClr val="accent3"/>
              </a:gs>
              <a:gs pos="33000">
                <a:schemeClr val="accent4">
                  <a:lumMod val="85000"/>
                  <a:alpha val="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6DE818A-C3DB-49F5-B882-FFC95EF35C9E}"/>
              </a:ext>
            </a:extLst>
          </p:cNvPr>
          <p:cNvSpPr/>
          <p:nvPr/>
        </p:nvSpPr>
        <p:spPr>
          <a:xfrm rot="7585316">
            <a:off x="1062496" y="4682929"/>
            <a:ext cx="668361" cy="2915645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278C10-63C6-47B3-B402-85698C8991BF}"/>
              </a:ext>
            </a:extLst>
          </p:cNvPr>
          <p:cNvSpPr/>
          <p:nvPr userDrawn="1"/>
        </p:nvSpPr>
        <p:spPr>
          <a:xfrm rot="2700000">
            <a:off x="5357021" y="-2166980"/>
            <a:ext cx="3185171" cy="11865198"/>
          </a:xfrm>
          <a:custGeom>
            <a:avLst/>
            <a:gdLst>
              <a:gd name="connsiteX0" fmla="*/ 580433 w 3185171"/>
              <a:gd name="connsiteY0" fmla="*/ 10991076 h 11865198"/>
              <a:gd name="connsiteX1" fmla="*/ 730150 w 3185171"/>
              <a:gd name="connsiteY1" fmla="*/ 10841979 h 11865198"/>
              <a:gd name="connsiteX2" fmla="*/ 1165461 w 3185171"/>
              <a:gd name="connsiteY2" fmla="*/ 10453358 h 11865198"/>
              <a:gd name="connsiteX3" fmla="*/ 1318996 w 3185171"/>
              <a:gd name="connsiteY3" fmla="*/ 10579476 h 11865198"/>
              <a:gd name="connsiteX4" fmla="*/ 33274 w 3185171"/>
              <a:gd name="connsiteY4" fmla="*/ 11865198 h 11865198"/>
              <a:gd name="connsiteX5" fmla="*/ 43303 w 3185171"/>
              <a:gd name="connsiteY5" fmla="*/ 11819253 h 11865198"/>
              <a:gd name="connsiteX6" fmla="*/ 580433 w 3185171"/>
              <a:gd name="connsiteY6" fmla="*/ 10991076 h 11865198"/>
              <a:gd name="connsiteX7" fmla="*/ 520806 w 3185171"/>
              <a:gd name="connsiteY7" fmla="*/ 8767093 h 11865198"/>
              <a:gd name="connsiteX8" fmla="*/ 622428 w 3185171"/>
              <a:gd name="connsiteY8" fmla="*/ 9033846 h 11865198"/>
              <a:gd name="connsiteX9" fmla="*/ 765331 w 3185171"/>
              <a:gd name="connsiteY9" fmla="*/ 9256143 h 11865198"/>
              <a:gd name="connsiteX10" fmla="*/ 809789 w 3185171"/>
              <a:gd name="connsiteY10" fmla="*/ 9313305 h 11865198"/>
              <a:gd name="connsiteX11" fmla="*/ 2365855 w 3185171"/>
              <a:gd name="connsiteY11" fmla="*/ 9313305 h 11865198"/>
              <a:gd name="connsiteX12" fmla="*/ 2407139 w 3185171"/>
              <a:gd name="connsiteY12" fmla="*/ 9256143 h 11865198"/>
              <a:gd name="connsiteX13" fmla="*/ 2540515 w 3185171"/>
              <a:gd name="connsiteY13" fmla="*/ 9033846 h 11865198"/>
              <a:gd name="connsiteX14" fmla="*/ 2632610 w 3185171"/>
              <a:gd name="connsiteY14" fmla="*/ 8767093 h 11865198"/>
              <a:gd name="connsiteX15" fmla="*/ 733574 w 3185171"/>
              <a:gd name="connsiteY15" fmla="*/ 7985884 h 11865198"/>
              <a:gd name="connsiteX16" fmla="*/ 612899 w 3185171"/>
              <a:gd name="connsiteY16" fmla="*/ 8173246 h 11865198"/>
              <a:gd name="connsiteX17" fmla="*/ 504928 w 3185171"/>
              <a:gd name="connsiteY17" fmla="*/ 8490812 h 11865198"/>
              <a:gd name="connsiteX18" fmla="*/ 501754 w 3185171"/>
              <a:gd name="connsiteY18" fmla="*/ 8528920 h 11865198"/>
              <a:gd name="connsiteX19" fmla="*/ 2635785 w 3185171"/>
              <a:gd name="connsiteY19" fmla="*/ 8528920 h 11865198"/>
              <a:gd name="connsiteX20" fmla="*/ 2629433 w 3185171"/>
              <a:gd name="connsiteY20" fmla="*/ 8490812 h 11865198"/>
              <a:gd name="connsiteX21" fmla="*/ 2508761 w 3185171"/>
              <a:gd name="connsiteY21" fmla="*/ 8173247 h 11865198"/>
              <a:gd name="connsiteX22" fmla="*/ 2388085 w 3185171"/>
              <a:gd name="connsiteY22" fmla="*/ 7985884 h 11865198"/>
              <a:gd name="connsiteX23" fmla="*/ 819317 w 3185171"/>
              <a:gd name="connsiteY23" fmla="*/ 1841012 h 11865198"/>
              <a:gd name="connsiteX24" fmla="*/ 889180 w 3185171"/>
              <a:gd name="connsiteY24" fmla="*/ 2126820 h 11865198"/>
              <a:gd name="connsiteX25" fmla="*/ 997152 w 3185171"/>
              <a:gd name="connsiteY25" fmla="*/ 2349114 h 11865198"/>
              <a:gd name="connsiteX26" fmla="*/ 1003503 w 3185171"/>
              <a:gd name="connsiteY26" fmla="*/ 2355466 h 11865198"/>
              <a:gd name="connsiteX27" fmla="*/ 2489705 w 3185171"/>
              <a:gd name="connsiteY27" fmla="*/ 2355467 h 11865198"/>
              <a:gd name="connsiteX28" fmla="*/ 2492882 w 3185171"/>
              <a:gd name="connsiteY28" fmla="*/ 2349114 h 11865198"/>
              <a:gd name="connsiteX29" fmla="*/ 2600854 w 3185171"/>
              <a:gd name="connsiteY29" fmla="*/ 2126820 h 11865198"/>
              <a:gd name="connsiteX30" fmla="*/ 2673893 w 3185171"/>
              <a:gd name="connsiteY30" fmla="*/ 1841011 h 11865198"/>
              <a:gd name="connsiteX31" fmla="*/ 1865672 w 3185171"/>
              <a:gd name="connsiteY31" fmla="*/ 334123 h 11865198"/>
              <a:gd name="connsiteX32" fmla="*/ 2199795 w 3185171"/>
              <a:gd name="connsiteY32" fmla="*/ 0 h 11865198"/>
              <a:gd name="connsiteX33" fmla="*/ 2312620 w 3185171"/>
              <a:gd name="connsiteY33" fmla="*/ 111270 h 11865198"/>
              <a:gd name="connsiteX34" fmla="*/ 3185171 w 3185171"/>
              <a:gd name="connsiteY34" fmla="*/ 1682228 h 11865198"/>
              <a:gd name="connsiteX35" fmla="*/ 2210249 w 3185171"/>
              <a:gd name="connsiteY35" fmla="*/ 3378023 h 11865198"/>
              <a:gd name="connsiteX36" fmla="*/ 1994304 w 3185171"/>
              <a:gd name="connsiteY36" fmla="*/ 3203364 h 11865198"/>
              <a:gd name="connsiteX37" fmla="*/ 1838699 w 3185171"/>
              <a:gd name="connsiteY37" fmla="*/ 3079514 h 11865198"/>
              <a:gd name="connsiteX38" fmla="*/ 2337274 w 3185171"/>
              <a:gd name="connsiteY38" fmla="*/ 2584112 h 11865198"/>
              <a:gd name="connsiteX39" fmla="*/ 1165462 w 3185171"/>
              <a:gd name="connsiteY39" fmla="*/ 2584113 h 11865198"/>
              <a:gd name="connsiteX40" fmla="*/ 1683091 w 3185171"/>
              <a:gd name="connsiteY40" fmla="*/ 3079514 h 11865198"/>
              <a:gd name="connsiteX41" fmla="*/ 1721199 w 3185171"/>
              <a:gd name="connsiteY41" fmla="*/ 3111269 h 11865198"/>
              <a:gd name="connsiteX42" fmla="*/ 1759308 w 3185171"/>
              <a:gd name="connsiteY42" fmla="*/ 3143025 h 11865198"/>
              <a:gd name="connsiteX43" fmla="*/ 1921266 w 3185171"/>
              <a:gd name="connsiteY43" fmla="*/ 3273227 h 11865198"/>
              <a:gd name="connsiteX44" fmla="*/ 2130857 w 3185171"/>
              <a:gd name="connsiteY44" fmla="*/ 3441537 h 11865198"/>
              <a:gd name="connsiteX45" fmla="*/ 2168965 w 3185171"/>
              <a:gd name="connsiteY45" fmla="*/ 3473294 h 11865198"/>
              <a:gd name="connsiteX46" fmla="*/ 2207075 w 3185171"/>
              <a:gd name="connsiteY46" fmla="*/ 3505050 h 11865198"/>
              <a:gd name="connsiteX47" fmla="*/ 3067672 w 3185171"/>
              <a:gd name="connsiteY47" fmla="*/ 4613349 h 11865198"/>
              <a:gd name="connsiteX48" fmla="*/ 2540515 w 3185171"/>
              <a:gd name="connsiteY48" fmla="*/ 4613348 h 11865198"/>
              <a:gd name="connsiteX49" fmla="*/ 2483353 w 3185171"/>
              <a:gd name="connsiteY49" fmla="*/ 4499025 h 11865198"/>
              <a:gd name="connsiteX50" fmla="*/ 908236 w 3185171"/>
              <a:gd name="connsiteY50" fmla="*/ 4499025 h 11865198"/>
              <a:gd name="connsiteX51" fmla="*/ 828844 w 3185171"/>
              <a:gd name="connsiteY51" fmla="*/ 4629227 h 11865198"/>
              <a:gd name="connsiteX52" fmla="*/ 746278 w 3185171"/>
              <a:gd name="connsiteY52" fmla="*/ 4946792 h 11865198"/>
              <a:gd name="connsiteX53" fmla="*/ 749453 w 3185171"/>
              <a:gd name="connsiteY53" fmla="*/ 5016657 h 11865198"/>
              <a:gd name="connsiteX54" fmla="*/ 1816469 w 3185171"/>
              <a:gd name="connsiteY54" fmla="*/ 5016657 h 11865198"/>
              <a:gd name="connsiteX55" fmla="*/ 1816469 w 3185171"/>
              <a:gd name="connsiteY55" fmla="*/ 5238952 h 11865198"/>
              <a:gd name="connsiteX56" fmla="*/ 778035 w 3185171"/>
              <a:gd name="connsiteY56" fmla="*/ 5238952 h 11865198"/>
              <a:gd name="connsiteX57" fmla="*/ 857424 w 3185171"/>
              <a:gd name="connsiteY57" fmla="*/ 5486652 h 11865198"/>
              <a:gd name="connsiteX58" fmla="*/ 965396 w 3185171"/>
              <a:gd name="connsiteY58" fmla="*/ 5708948 h 11865198"/>
              <a:gd name="connsiteX59" fmla="*/ 993977 w 3185171"/>
              <a:gd name="connsiteY59" fmla="*/ 5753406 h 11865198"/>
              <a:gd name="connsiteX60" fmla="*/ 2413490 w 3185171"/>
              <a:gd name="connsiteY60" fmla="*/ 5753406 h 11865198"/>
              <a:gd name="connsiteX61" fmla="*/ 2442071 w 3185171"/>
              <a:gd name="connsiteY61" fmla="*/ 5708948 h 11865198"/>
              <a:gd name="connsiteX62" fmla="*/ 2489705 w 3185171"/>
              <a:gd name="connsiteY62" fmla="*/ 5626379 h 11865198"/>
              <a:gd name="connsiteX63" fmla="*/ 3029565 w 3185171"/>
              <a:gd name="connsiteY63" fmla="*/ 5626379 h 11865198"/>
              <a:gd name="connsiteX64" fmla="*/ 2060994 w 3185171"/>
              <a:gd name="connsiteY64" fmla="*/ 6801368 h 11865198"/>
              <a:gd name="connsiteX65" fmla="*/ 2022886 w 3185171"/>
              <a:gd name="connsiteY65" fmla="*/ 6833124 h 11865198"/>
              <a:gd name="connsiteX66" fmla="*/ 1984777 w 3185171"/>
              <a:gd name="connsiteY66" fmla="*/ 6864882 h 11865198"/>
              <a:gd name="connsiteX67" fmla="*/ 1673564 w 3185171"/>
              <a:gd name="connsiteY67" fmla="*/ 7115758 h 11865198"/>
              <a:gd name="connsiteX68" fmla="*/ 1613228 w 3185171"/>
              <a:gd name="connsiteY68" fmla="*/ 7163392 h 11865198"/>
              <a:gd name="connsiteX69" fmla="*/ 1571945 w 3185171"/>
              <a:gd name="connsiteY69" fmla="*/ 7195148 h 11865198"/>
              <a:gd name="connsiteX70" fmla="*/ 1530661 w 3185171"/>
              <a:gd name="connsiteY70" fmla="*/ 7223729 h 11865198"/>
              <a:gd name="connsiteX71" fmla="*/ 936816 w 3185171"/>
              <a:gd name="connsiteY71" fmla="*/ 7747710 h 11865198"/>
              <a:gd name="connsiteX72" fmla="*/ 2200722 w 3185171"/>
              <a:gd name="connsiteY72" fmla="*/ 7747710 h 11865198"/>
              <a:gd name="connsiteX73" fmla="*/ 1689443 w 3185171"/>
              <a:gd name="connsiteY73" fmla="*/ 7230082 h 11865198"/>
              <a:gd name="connsiteX74" fmla="*/ 1746604 w 3185171"/>
              <a:gd name="connsiteY74" fmla="*/ 7185621 h 11865198"/>
              <a:gd name="connsiteX75" fmla="*/ 2057817 w 3185171"/>
              <a:gd name="connsiteY75" fmla="*/ 6931570 h 11865198"/>
              <a:gd name="connsiteX76" fmla="*/ 3140712 w 3185171"/>
              <a:gd name="connsiteY76" fmla="*/ 8621014 h 11865198"/>
              <a:gd name="connsiteX77" fmla="*/ 3134828 w 3185171"/>
              <a:gd name="connsiteY77" fmla="*/ 8740118 h 11865198"/>
              <a:gd name="connsiteX78" fmla="*/ 3130761 w 3185171"/>
              <a:gd name="connsiteY78" fmla="*/ 8767711 h 11865198"/>
              <a:gd name="connsiteX79" fmla="*/ 1796494 w 3185171"/>
              <a:gd name="connsiteY79" fmla="*/ 10101978 h 11865198"/>
              <a:gd name="connsiteX80" fmla="*/ 1683091 w 3185171"/>
              <a:gd name="connsiteY80" fmla="*/ 10008771 h 11865198"/>
              <a:gd name="connsiteX81" fmla="*/ 2168966 w 3185171"/>
              <a:gd name="connsiteY81" fmla="*/ 9545126 h 11865198"/>
              <a:gd name="connsiteX82" fmla="*/ 1019382 w 3185171"/>
              <a:gd name="connsiteY82" fmla="*/ 9545126 h 11865198"/>
              <a:gd name="connsiteX83" fmla="*/ 1527485 w 3185171"/>
              <a:gd name="connsiteY83" fmla="*/ 10008771 h 11865198"/>
              <a:gd name="connsiteX84" fmla="*/ 1565593 w 3185171"/>
              <a:gd name="connsiteY84" fmla="*/ 10040527 h 11865198"/>
              <a:gd name="connsiteX85" fmla="*/ 1603702 w 3185171"/>
              <a:gd name="connsiteY85" fmla="*/ 10072284 h 11865198"/>
              <a:gd name="connsiteX86" fmla="*/ 1724760 w 3185171"/>
              <a:gd name="connsiteY86" fmla="*/ 10173712 h 11865198"/>
              <a:gd name="connsiteX87" fmla="*/ 1389641 w 3185171"/>
              <a:gd name="connsiteY87" fmla="*/ 10508831 h 11865198"/>
              <a:gd name="connsiteX88" fmla="*/ 1238502 w 3185171"/>
              <a:gd name="connsiteY88" fmla="*/ 10383497 h 11865198"/>
              <a:gd name="connsiteX89" fmla="*/ 1200393 w 3185171"/>
              <a:gd name="connsiteY89" fmla="*/ 10351740 h 11865198"/>
              <a:gd name="connsiteX90" fmla="*/ 1162287 w 3185171"/>
              <a:gd name="connsiteY90" fmla="*/ 10319984 h 11865198"/>
              <a:gd name="connsiteX91" fmla="*/ 0 w 3185171"/>
              <a:gd name="connsiteY91" fmla="*/ 8592432 h 11865198"/>
              <a:gd name="connsiteX92" fmla="*/ 1200393 w 3185171"/>
              <a:gd name="connsiteY92" fmla="*/ 6890287 h 11865198"/>
              <a:gd name="connsiteX93" fmla="*/ 1238501 w 3185171"/>
              <a:gd name="connsiteY93" fmla="*/ 6858530 h 11865198"/>
              <a:gd name="connsiteX94" fmla="*/ 1276610 w 3185171"/>
              <a:gd name="connsiteY94" fmla="*/ 6826773 h 11865198"/>
              <a:gd name="connsiteX95" fmla="*/ 1343298 w 3185171"/>
              <a:gd name="connsiteY95" fmla="*/ 6772789 h 11865198"/>
              <a:gd name="connsiteX96" fmla="*/ 1648159 w 3185171"/>
              <a:gd name="connsiteY96" fmla="*/ 6528264 h 11865198"/>
              <a:gd name="connsiteX97" fmla="*/ 1686268 w 3185171"/>
              <a:gd name="connsiteY97" fmla="*/ 6496507 h 11865198"/>
              <a:gd name="connsiteX98" fmla="*/ 1724374 w 3185171"/>
              <a:gd name="connsiteY98" fmla="*/ 6464750 h 11865198"/>
              <a:gd name="connsiteX99" fmla="*/ 2245180 w 3185171"/>
              <a:gd name="connsiteY99" fmla="*/ 5966174 h 11865198"/>
              <a:gd name="connsiteX100" fmla="*/ 1146409 w 3185171"/>
              <a:gd name="connsiteY100" fmla="*/ 5966174 h 11865198"/>
              <a:gd name="connsiteX101" fmla="*/ 1575119 w 3185171"/>
              <a:gd name="connsiteY101" fmla="*/ 6458399 h 11865198"/>
              <a:gd name="connsiteX102" fmla="*/ 1270259 w 3185171"/>
              <a:gd name="connsiteY102" fmla="*/ 6702924 h 11865198"/>
              <a:gd name="connsiteX103" fmla="*/ 1203570 w 3185171"/>
              <a:gd name="connsiteY103" fmla="*/ 6756910 h 11865198"/>
              <a:gd name="connsiteX104" fmla="*/ 247702 w 3185171"/>
              <a:gd name="connsiteY104" fmla="*/ 4934090 h 11865198"/>
              <a:gd name="connsiteX105" fmla="*/ 1298838 w 3185171"/>
              <a:gd name="connsiteY105" fmla="*/ 3485995 h 11865198"/>
              <a:gd name="connsiteX106" fmla="*/ 1517958 w 3185171"/>
              <a:gd name="connsiteY106" fmla="*/ 3663832 h 11865198"/>
              <a:gd name="connsiteX107" fmla="*/ 1673565 w 3185171"/>
              <a:gd name="connsiteY107" fmla="*/ 3787681 h 11865198"/>
              <a:gd name="connsiteX108" fmla="*/ 1105126 w 3185171"/>
              <a:gd name="connsiteY108" fmla="*/ 4264030 h 11865198"/>
              <a:gd name="connsiteX109" fmla="*/ 2334099 w 3185171"/>
              <a:gd name="connsiteY109" fmla="*/ 4264030 h 11865198"/>
              <a:gd name="connsiteX110" fmla="*/ 1838697 w 3185171"/>
              <a:gd name="connsiteY110" fmla="*/ 3790858 h 11865198"/>
              <a:gd name="connsiteX111" fmla="*/ 1800591 w 3185171"/>
              <a:gd name="connsiteY111" fmla="*/ 3759102 h 11865198"/>
              <a:gd name="connsiteX112" fmla="*/ 1759308 w 3185171"/>
              <a:gd name="connsiteY112" fmla="*/ 3727345 h 11865198"/>
              <a:gd name="connsiteX113" fmla="*/ 1594175 w 3185171"/>
              <a:gd name="connsiteY113" fmla="*/ 3593968 h 11865198"/>
              <a:gd name="connsiteX114" fmla="*/ 1384582 w 3185171"/>
              <a:gd name="connsiteY114" fmla="*/ 3425658 h 11865198"/>
              <a:gd name="connsiteX115" fmla="*/ 1346473 w 3185171"/>
              <a:gd name="connsiteY115" fmla="*/ 3393902 h 11865198"/>
              <a:gd name="connsiteX116" fmla="*/ 1308367 w 3185171"/>
              <a:gd name="connsiteY116" fmla="*/ 3362145 h 11865198"/>
              <a:gd name="connsiteX117" fmla="*/ 339298 w 3185171"/>
              <a:gd name="connsiteY117" fmla="*/ 1943624 h 11865198"/>
              <a:gd name="connsiteX118" fmla="*/ 330348 w 3185171"/>
              <a:gd name="connsiteY118" fmla="*/ 1869447 h 11865198"/>
              <a:gd name="connsiteX119" fmla="*/ 899326 w 3185171"/>
              <a:gd name="connsiteY119" fmla="*/ 1300469 h 11865198"/>
              <a:gd name="connsiteX120" fmla="*/ 859012 w 3185171"/>
              <a:gd name="connsiteY120" fmla="*/ 1395627 h 11865198"/>
              <a:gd name="connsiteX121" fmla="*/ 819318 w 3185171"/>
              <a:gd name="connsiteY121" fmla="*/ 1552026 h 11865198"/>
              <a:gd name="connsiteX122" fmla="*/ 809790 w 3185171"/>
              <a:gd name="connsiteY122" fmla="*/ 1615540 h 11865198"/>
              <a:gd name="connsiteX123" fmla="*/ 2683420 w 3185171"/>
              <a:gd name="connsiteY123" fmla="*/ 1615540 h 11865198"/>
              <a:gd name="connsiteX124" fmla="*/ 2677068 w 3185171"/>
              <a:gd name="connsiteY124" fmla="*/ 1552027 h 11865198"/>
              <a:gd name="connsiteX125" fmla="*/ 2578624 w 3185171"/>
              <a:gd name="connsiteY125" fmla="*/ 1234464 h 11865198"/>
              <a:gd name="connsiteX126" fmla="*/ 2508760 w 3185171"/>
              <a:gd name="connsiteY126" fmla="*/ 1097910 h 11865198"/>
              <a:gd name="connsiteX127" fmla="*/ 1101885 w 3185171"/>
              <a:gd name="connsiteY127" fmla="*/ 1097910 h 11865198"/>
              <a:gd name="connsiteX128" fmla="*/ 1314652 w 3185171"/>
              <a:gd name="connsiteY128" fmla="*/ 885143 h 11865198"/>
              <a:gd name="connsiteX129" fmla="*/ 2362680 w 3185171"/>
              <a:gd name="connsiteY129" fmla="*/ 885143 h 11865198"/>
              <a:gd name="connsiteX130" fmla="*/ 1946472 w 3185171"/>
              <a:gd name="connsiteY130" fmla="*/ 414899 h 118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185171" h="11865198">
                <a:moveTo>
                  <a:pt x="580433" y="10991076"/>
                </a:moveTo>
                <a:cubicBezTo>
                  <a:pt x="628575" y="10941007"/>
                  <a:pt x="678626" y="10891325"/>
                  <a:pt x="730150" y="10841979"/>
                </a:cubicBezTo>
                <a:cubicBezTo>
                  <a:pt x="867546" y="10710387"/>
                  <a:pt x="1015412" y="10581178"/>
                  <a:pt x="1165461" y="10453358"/>
                </a:cubicBezTo>
                <a:lnTo>
                  <a:pt x="1318996" y="10579476"/>
                </a:lnTo>
                <a:lnTo>
                  <a:pt x="33274" y="11865198"/>
                </a:lnTo>
                <a:lnTo>
                  <a:pt x="43303" y="11819253"/>
                </a:lnTo>
                <a:cubicBezTo>
                  <a:pt x="127566" y="11527471"/>
                  <a:pt x="327687" y="11253936"/>
                  <a:pt x="580433" y="10991076"/>
                </a:cubicBezTo>
                <a:close/>
                <a:moveTo>
                  <a:pt x="520806" y="8767093"/>
                </a:moveTo>
                <a:cubicBezTo>
                  <a:pt x="539859" y="8856012"/>
                  <a:pt x="574793" y="8944930"/>
                  <a:pt x="622428" y="9033846"/>
                </a:cubicBezTo>
                <a:cubicBezTo>
                  <a:pt x="660534" y="9106888"/>
                  <a:pt x="711345" y="9183103"/>
                  <a:pt x="765331" y="9256143"/>
                </a:cubicBezTo>
                <a:cubicBezTo>
                  <a:pt x="778034" y="9275196"/>
                  <a:pt x="793913" y="9294249"/>
                  <a:pt x="809789" y="9313305"/>
                </a:cubicBezTo>
                <a:lnTo>
                  <a:pt x="2365855" y="9313305"/>
                </a:lnTo>
                <a:cubicBezTo>
                  <a:pt x="2378559" y="9294249"/>
                  <a:pt x="2394437" y="9275196"/>
                  <a:pt x="2407139" y="9256143"/>
                </a:cubicBezTo>
                <a:cubicBezTo>
                  <a:pt x="2461125" y="9183103"/>
                  <a:pt x="2505583" y="9110063"/>
                  <a:pt x="2540515" y="9033846"/>
                </a:cubicBezTo>
                <a:cubicBezTo>
                  <a:pt x="2581800" y="8944930"/>
                  <a:pt x="2613554" y="8856012"/>
                  <a:pt x="2632610" y="8767093"/>
                </a:cubicBezTo>
                <a:close/>
                <a:moveTo>
                  <a:pt x="733574" y="7985884"/>
                </a:moveTo>
                <a:cubicBezTo>
                  <a:pt x="689116" y="8046223"/>
                  <a:pt x="647833" y="8109736"/>
                  <a:pt x="612899" y="8173246"/>
                </a:cubicBezTo>
                <a:cubicBezTo>
                  <a:pt x="555737" y="8274868"/>
                  <a:pt x="520806" y="8382841"/>
                  <a:pt x="504928" y="8490812"/>
                </a:cubicBezTo>
                <a:cubicBezTo>
                  <a:pt x="504927" y="8503515"/>
                  <a:pt x="501753" y="8516217"/>
                  <a:pt x="501754" y="8528920"/>
                </a:cubicBezTo>
                <a:lnTo>
                  <a:pt x="2635785" y="8528920"/>
                </a:lnTo>
                <a:cubicBezTo>
                  <a:pt x="2632610" y="8516217"/>
                  <a:pt x="2632610" y="8503515"/>
                  <a:pt x="2629433" y="8490812"/>
                </a:cubicBezTo>
                <a:cubicBezTo>
                  <a:pt x="2607205" y="8386015"/>
                  <a:pt x="2565922" y="8278044"/>
                  <a:pt x="2508761" y="8173247"/>
                </a:cubicBezTo>
                <a:cubicBezTo>
                  <a:pt x="2473827" y="8109736"/>
                  <a:pt x="2432543" y="8049397"/>
                  <a:pt x="2388085" y="7985884"/>
                </a:cubicBezTo>
                <a:close/>
                <a:moveTo>
                  <a:pt x="819317" y="1841012"/>
                </a:moveTo>
                <a:cubicBezTo>
                  <a:pt x="832019" y="1939456"/>
                  <a:pt x="854249" y="2034726"/>
                  <a:pt x="889180" y="2126820"/>
                </a:cubicBezTo>
                <a:cubicBezTo>
                  <a:pt x="917762" y="2203034"/>
                  <a:pt x="955868" y="2279252"/>
                  <a:pt x="997152" y="2349114"/>
                </a:cubicBezTo>
                <a:cubicBezTo>
                  <a:pt x="1000329" y="2352290"/>
                  <a:pt x="1000329" y="2352290"/>
                  <a:pt x="1003503" y="2355466"/>
                </a:cubicBezTo>
                <a:lnTo>
                  <a:pt x="2489705" y="2355467"/>
                </a:lnTo>
                <a:cubicBezTo>
                  <a:pt x="2489705" y="2352289"/>
                  <a:pt x="2492882" y="2352290"/>
                  <a:pt x="2492882" y="2349114"/>
                </a:cubicBezTo>
                <a:cubicBezTo>
                  <a:pt x="2534165" y="2279251"/>
                  <a:pt x="2572271" y="2203035"/>
                  <a:pt x="2600854" y="2126820"/>
                </a:cubicBezTo>
                <a:cubicBezTo>
                  <a:pt x="2635785" y="2037901"/>
                  <a:pt x="2661190" y="1939456"/>
                  <a:pt x="2673893" y="1841011"/>
                </a:cubicBezTo>
                <a:close/>
                <a:moveTo>
                  <a:pt x="1865672" y="334123"/>
                </a:moveTo>
                <a:lnTo>
                  <a:pt x="2199795" y="0"/>
                </a:lnTo>
                <a:lnTo>
                  <a:pt x="2312620" y="111270"/>
                </a:lnTo>
                <a:cubicBezTo>
                  <a:pt x="2798587" y="602708"/>
                  <a:pt x="3185171" y="1098705"/>
                  <a:pt x="3185171" y="1682228"/>
                </a:cubicBezTo>
                <a:cubicBezTo>
                  <a:pt x="3185171" y="2415803"/>
                  <a:pt x="2731055" y="2936609"/>
                  <a:pt x="2210249" y="3378023"/>
                </a:cubicBezTo>
                <a:cubicBezTo>
                  <a:pt x="2137210" y="3317687"/>
                  <a:pt x="2067344" y="3260525"/>
                  <a:pt x="1994304" y="3203364"/>
                </a:cubicBezTo>
                <a:cubicBezTo>
                  <a:pt x="1943494" y="3162080"/>
                  <a:pt x="1889509" y="3120797"/>
                  <a:pt x="1838699" y="3079514"/>
                </a:cubicBezTo>
                <a:cubicBezTo>
                  <a:pt x="2022885" y="2923905"/>
                  <a:pt x="2197545" y="2758772"/>
                  <a:pt x="2337274" y="2584112"/>
                </a:cubicBezTo>
                <a:lnTo>
                  <a:pt x="1165462" y="2584113"/>
                </a:lnTo>
                <a:cubicBezTo>
                  <a:pt x="1311542" y="2758772"/>
                  <a:pt x="1492553" y="2920731"/>
                  <a:pt x="1683091" y="3079514"/>
                </a:cubicBezTo>
                <a:cubicBezTo>
                  <a:pt x="1695794" y="3089041"/>
                  <a:pt x="1708496" y="3101742"/>
                  <a:pt x="1721199" y="3111269"/>
                </a:cubicBezTo>
                <a:cubicBezTo>
                  <a:pt x="1733903" y="3120797"/>
                  <a:pt x="1746604" y="3133499"/>
                  <a:pt x="1759308" y="3143025"/>
                </a:cubicBezTo>
                <a:cubicBezTo>
                  <a:pt x="1813292" y="3184309"/>
                  <a:pt x="1867279" y="3228769"/>
                  <a:pt x="1921266" y="3273227"/>
                </a:cubicBezTo>
                <a:cubicBezTo>
                  <a:pt x="1991129" y="3330388"/>
                  <a:pt x="2060994" y="3384376"/>
                  <a:pt x="2130857" y="3441537"/>
                </a:cubicBezTo>
                <a:cubicBezTo>
                  <a:pt x="2143560" y="3451064"/>
                  <a:pt x="2156262" y="3463765"/>
                  <a:pt x="2168965" y="3473294"/>
                </a:cubicBezTo>
                <a:cubicBezTo>
                  <a:pt x="2181667" y="3482821"/>
                  <a:pt x="2194370" y="3495522"/>
                  <a:pt x="2207075" y="3505050"/>
                </a:cubicBezTo>
                <a:cubicBezTo>
                  <a:pt x="2581800" y="3819438"/>
                  <a:pt x="2924768" y="4162407"/>
                  <a:pt x="3067672" y="4613349"/>
                </a:cubicBezTo>
                <a:lnTo>
                  <a:pt x="2540515" y="4613348"/>
                </a:lnTo>
                <a:cubicBezTo>
                  <a:pt x="2524637" y="4575243"/>
                  <a:pt x="2505583" y="4537134"/>
                  <a:pt x="2483353" y="4499025"/>
                </a:cubicBezTo>
                <a:lnTo>
                  <a:pt x="908236" y="4499025"/>
                </a:lnTo>
                <a:cubicBezTo>
                  <a:pt x="879654" y="4543486"/>
                  <a:pt x="851072" y="4584769"/>
                  <a:pt x="828844" y="4629227"/>
                </a:cubicBezTo>
                <a:cubicBezTo>
                  <a:pt x="778036" y="4730849"/>
                  <a:pt x="746278" y="4835646"/>
                  <a:pt x="746278" y="4946792"/>
                </a:cubicBezTo>
                <a:cubicBezTo>
                  <a:pt x="746277" y="4969022"/>
                  <a:pt x="749452" y="4994427"/>
                  <a:pt x="749453" y="5016657"/>
                </a:cubicBezTo>
                <a:lnTo>
                  <a:pt x="1816469" y="5016657"/>
                </a:lnTo>
                <a:lnTo>
                  <a:pt x="1816469" y="5238952"/>
                </a:lnTo>
                <a:lnTo>
                  <a:pt x="778035" y="5238952"/>
                </a:lnTo>
                <a:cubicBezTo>
                  <a:pt x="797089" y="5321518"/>
                  <a:pt x="825667" y="5404085"/>
                  <a:pt x="857424" y="5486652"/>
                </a:cubicBezTo>
                <a:cubicBezTo>
                  <a:pt x="886006" y="5562868"/>
                  <a:pt x="924112" y="5635908"/>
                  <a:pt x="965396" y="5708948"/>
                </a:cubicBezTo>
                <a:cubicBezTo>
                  <a:pt x="974925" y="5721650"/>
                  <a:pt x="984451" y="5737528"/>
                  <a:pt x="993977" y="5753406"/>
                </a:cubicBezTo>
                <a:lnTo>
                  <a:pt x="2413490" y="5753406"/>
                </a:lnTo>
                <a:cubicBezTo>
                  <a:pt x="2423016" y="5740702"/>
                  <a:pt x="2432543" y="5724824"/>
                  <a:pt x="2442071" y="5708948"/>
                </a:cubicBezTo>
                <a:cubicBezTo>
                  <a:pt x="2457948" y="5680366"/>
                  <a:pt x="2473826" y="5654962"/>
                  <a:pt x="2489705" y="5626379"/>
                </a:cubicBezTo>
                <a:lnTo>
                  <a:pt x="3029565" y="5626379"/>
                </a:lnTo>
                <a:cubicBezTo>
                  <a:pt x="2848553" y="6077321"/>
                  <a:pt x="2467475" y="6458399"/>
                  <a:pt x="2060994" y="6801368"/>
                </a:cubicBezTo>
                <a:cubicBezTo>
                  <a:pt x="2048290" y="6810895"/>
                  <a:pt x="2035589" y="6823599"/>
                  <a:pt x="2022886" y="6833124"/>
                </a:cubicBezTo>
                <a:cubicBezTo>
                  <a:pt x="2010182" y="6842652"/>
                  <a:pt x="1997481" y="6855355"/>
                  <a:pt x="1984777" y="6864882"/>
                </a:cubicBezTo>
                <a:cubicBezTo>
                  <a:pt x="1879983" y="6950625"/>
                  <a:pt x="1775186" y="7033190"/>
                  <a:pt x="1673564" y="7115758"/>
                </a:cubicBezTo>
                <a:cubicBezTo>
                  <a:pt x="1651337" y="7131637"/>
                  <a:pt x="1632282" y="7147514"/>
                  <a:pt x="1613228" y="7163392"/>
                </a:cubicBezTo>
                <a:cubicBezTo>
                  <a:pt x="1597349" y="7172920"/>
                  <a:pt x="1584646" y="7185621"/>
                  <a:pt x="1571945" y="7195148"/>
                </a:cubicBezTo>
                <a:cubicBezTo>
                  <a:pt x="1559241" y="7207852"/>
                  <a:pt x="1546540" y="7217378"/>
                  <a:pt x="1530661" y="7223729"/>
                </a:cubicBezTo>
                <a:cubicBezTo>
                  <a:pt x="1314717" y="7401566"/>
                  <a:pt x="1108300" y="7573051"/>
                  <a:pt x="936816" y="7747710"/>
                </a:cubicBezTo>
                <a:lnTo>
                  <a:pt x="2200722" y="7747710"/>
                </a:lnTo>
                <a:cubicBezTo>
                  <a:pt x="2051465" y="7576226"/>
                  <a:pt x="1873631" y="7404741"/>
                  <a:pt x="1689443" y="7230082"/>
                </a:cubicBezTo>
                <a:cubicBezTo>
                  <a:pt x="1708496" y="7217378"/>
                  <a:pt x="1727551" y="7201500"/>
                  <a:pt x="1746604" y="7185621"/>
                </a:cubicBezTo>
                <a:cubicBezTo>
                  <a:pt x="1848226" y="7103055"/>
                  <a:pt x="1953021" y="7017313"/>
                  <a:pt x="2057817" y="6931570"/>
                </a:cubicBezTo>
                <a:cubicBezTo>
                  <a:pt x="2623081" y="7471429"/>
                  <a:pt x="3140712" y="7985884"/>
                  <a:pt x="3140712" y="8621014"/>
                </a:cubicBezTo>
                <a:cubicBezTo>
                  <a:pt x="3140712" y="8661107"/>
                  <a:pt x="3138715" y="8700802"/>
                  <a:pt x="3134828" y="8740118"/>
                </a:cubicBezTo>
                <a:lnTo>
                  <a:pt x="3130761" y="8767711"/>
                </a:lnTo>
                <a:lnTo>
                  <a:pt x="1796494" y="10101978"/>
                </a:lnTo>
                <a:lnTo>
                  <a:pt x="1683091" y="10008771"/>
                </a:lnTo>
                <a:cubicBezTo>
                  <a:pt x="1857752" y="9856339"/>
                  <a:pt x="2022886" y="9700732"/>
                  <a:pt x="2168966" y="9545126"/>
                </a:cubicBezTo>
                <a:lnTo>
                  <a:pt x="1019382" y="9545126"/>
                </a:lnTo>
                <a:cubicBezTo>
                  <a:pt x="1171813" y="9700733"/>
                  <a:pt x="1346473" y="9856338"/>
                  <a:pt x="1527485" y="10008771"/>
                </a:cubicBezTo>
                <a:cubicBezTo>
                  <a:pt x="1540188" y="10018297"/>
                  <a:pt x="1552890" y="10031001"/>
                  <a:pt x="1565593" y="10040527"/>
                </a:cubicBezTo>
                <a:cubicBezTo>
                  <a:pt x="1578297" y="10050054"/>
                  <a:pt x="1590998" y="10062757"/>
                  <a:pt x="1603702" y="10072284"/>
                </a:cubicBezTo>
                <a:lnTo>
                  <a:pt x="1724760" y="10173712"/>
                </a:lnTo>
                <a:lnTo>
                  <a:pt x="1389641" y="10508831"/>
                </a:lnTo>
                <a:lnTo>
                  <a:pt x="1238502" y="10383497"/>
                </a:lnTo>
                <a:cubicBezTo>
                  <a:pt x="1225798" y="10373970"/>
                  <a:pt x="1213097" y="10361267"/>
                  <a:pt x="1200393" y="10351740"/>
                </a:cubicBezTo>
                <a:cubicBezTo>
                  <a:pt x="1187692" y="10342214"/>
                  <a:pt x="1174988" y="10329510"/>
                  <a:pt x="1162287" y="10319984"/>
                </a:cubicBezTo>
                <a:cubicBezTo>
                  <a:pt x="546211" y="9796003"/>
                  <a:pt x="0" y="9246617"/>
                  <a:pt x="0" y="8592432"/>
                </a:cubicBezTo>
                <a:cubicBezTo>
                  <a:pt x="1" y="7912844"/>
                  <a:pt x="584319" y="7392040"/>
                  <a:pt x="1200393" y="6890287"/>
                </a:cubicBezTo>
                <a:cubicBezTo>
                  <a:pt x="1213096" y="6880760"/>
                  <a:pt x="1225798" y="6868059"/>
                  <a:pt x="1238501" y="6858530"/>
                </a:cubicBezTo>
                <a:cubicBezTo>
                  <a:pt x="1251205" y="6849003"/>
                  <a:pt x="1263906" y="6836302"/>
                  <a:pt x="1276610" y="6826773"/>
                </a:cubicBezTo>
                <a:cubicBezTo>
                  <a:pt x="1298838" y="6807720"/>
                  <a:pt x="1321068" y="6791842"/>
                  <a:pt x="1343298" y="6772789"/>
                </a:cubicBezTo>
                <a:cubicBezTo>
                  <a:pt x="1444918" y="6693397"/>
                  <a:pt x="1549714" y="6610830"/>
                  <a:pt x="1648159" y="6528264"/>
                </a:cubicBezTo>
                <a:cubicBezTo>
                  <a:pt x="1660864" y="6518737"/>
                  <a:pt x="1673564" y="6506034"/>
                  <a:pt x="1686268" y="6496507"/>
                </a:cubicBezTo>
                <a:cubicBezTo>
                  <a:pt x="1698969" y="6486981"/>
                  <a:pt x="1711673" y="6474277"/>
                  <a:pt x="1724374" y="6464750"/>
                </a:cubicBezTo>
                <a:cubicBezTo>
                  <a:pt x="1914914" y="6302792"/>
                  <a:pt x="2095925" y="6137659"/>
                  <a:pt x="2245180" y="5966174"/>
                </a:cubicBezTo>
                <a:lnTo>
                  <a:pt x="1146409" y="5966174"/>
                </a:lnTo>
                <a:cubicBezTo>
                  <a:pt x="1270259" y="6134484"/>
                  <a:pt x="1419513" y="6299618"/>
                  <a:pt x="1575119" y="6458399"/>
                </a:cubicBezTo>
                <a:cubicBezTo>
                  <a:pt x="1473499" y="6540965"/>
                  <a:pt x="1371878" y="6620356"/>
                  <a:pt x="1270259" y="6702924"/>
                </a:cubicBezTo>
                <a:cubicBezTo>
                  <a:pt x="1248028" y="6721979"/>
                  <a:pt x="1225798" y="6737857"/>
                  <a:pt x="1203570" y="6756910"/>
                </a:cubicBezTo>
                <a:cubicBezTo>
                  <a:pt x="698642" y="6242456"/>
                  <a:pt x="247701" y="5658136"/>
                  <a:pt x="247702" y="4934090"/>
                </a:cubicBezTo>
                <a:cubicBezTo>
                  <a:pt x="247701" y="4337067"/>
                  <a:pt x="743101" y="3917883"/>
                  <a:pt x="1298838" y="3485995"/>
                </a:cubicBezTo>
                <a:cubicBezTo>
                  <a:pt x="1371878" y="3546333"/>
                  <a:pt x="1444918" y="3606670"/>
                  <a:pt x="1517958" y="3663832"/>
                </a:cubicBezTo>
                <a:cubicBezTo>
                  <a:pt x="1571944" y="3705115"/>
                  <a:pt x="1622754" y="3746399"/>
                  <a:pt x="1673565" y="3787681"/>
                </a:cubicBezTo>
                <a:cubicBezTo>
                  <a:pt x="1460796" y="3952817"/>
                  <a:pt x="1263906" y="4108421"/>
                  <a:pt x="1105126" y="4264030"/>
                </a:cubicBezTo>
                <a:lnTo>
                  <a:pt x="2334099" y="4264030"/>
                </a:lnTo>
                <a:cubicBezTo>
                  <a:pt x="2197545" y="4102071"/>
                  <a:pt x="2026060" y="3946465"/>
                  <a:pt x="1838697" y="3790858"/>
                </a:cubicBezTo>
                <a:cubicBezTo>
                  <a:pt x="1825996" y="3781329"/>
                  <a:pt x="1813292" y="3768628"/>
                  <a:pt x="1800591" y="3759102"/>
                </a:cubicBezTo>
                <a:cubicBezTo>
                  <a:pt x="1784713" y="3749573"/>
                  <a:pt x="1772009" y="3736871"/>
                  <a:pt x="1759308" y="3727345"/>
                </a:cubicBezTo>
                <a:cubicBezTo>
                  <a:pt x="1705321" y="3682884"/>
                  <a:pt x="1651336" y="3638427"/>
                  <a:pt x="1594175" y="3593968"/>
                </a:cubicBezTo>
                <a:cubicBezTo>
                  <a:pt x="1524310" y="3539982"/>
                  <a:pt x="1454445" y="3482820"/>
                  <a:pt x="1384582" y="3425658"/>
                </a:cubicBezTo>
                <a:cubicBezTo>
                  <a:pt x="1371878" y="3416132"/>
                  <a:pt x="1359177" y="3403428"/>
                  <a:pt x="1346473" y="3393902"/>
                </a:cubicBezTo>
                <a:cubicBezTo>
                  <a:pt x="1333772" y="3384375"/>
                  <a:pt x="1321068" y="3371671"/>
                  <a:pt x="1308367" y="3362145"/>
                </a:cubicBezTo>
                <a:cubicBezTo>
                  <a:pt x="863776" y="2989801"/>
                  <a:pt x="438636" y="2556672"/>
                  <a:pt x="339298" y="1943624"/>
                </a:cubicBezTo>
                <a:lnTo>
                  <a:pt x="330348" y="1869447"/>
                </a:lnTo>
                <a:lnTo>
                  <a:pt x="899326" y="1300469"/>
                </a:lnTo>
                <a:lnTo>
                  <a:pt x="859012" y="1395627"/>
                </a:lnTo>
                <a:cubicBezTo>
                  <a:pt x="840752" y="1448819"/>
                  <a:pt x="827256" y="1501217"/>
                  <a:pt x="819318" y="1552026"/>
                </a:cubicBezTo>
                <a:cubicBezTo>
                  <a:pt x="816140" y="1574257"/>
                  <a:pt x="812965" y="1596487"/>
                  <a:pt x="809790" y="1615540"/>
                </a:cubicBezTo>
                <a:lnTo>
                  <a:pt x="2683420" y="1615540"/>
                </a:lnTo>
                <a:cubicBezTo>
                  <a:pt x="2683420" y="1593312"/>
                  <a:pt x="2680245" y="1574257"/>
                  <a:pt x="2677068" y="1552027"/>
                </a:cubicBezTo>
                <a:cubicBezTo>
                  <a:pt x="2661190" y="1447232"/>
                  <a:pt x="2626259" y="1339258"/>
                  <a:pt x="2578624" y="1234464"/>
                </a:cubicBezTo>
                <a:cubicBezTo>
                  <a:pt x="2559570" y="1186829"/>
                  <a:pt x="2534165" y="1142369"/>
                  <a:pt x="2508760" y="1097910"/>
                </a:cubicBezTo>
                <a:lnTo>
                  <a:pt x="1101885" y="1097910"/>
                </a:lnTo>
                <a:lnTo>
                  <a:pt x="1314652" y="885143"/>
                </a:lnTo>
                <a:lnTo>
                  <a:pt x="2362680" y="885143"/>
                </a:lnTo>
                <a:cubicBezTo>
                  <a:pt x="2243592" y="727949"/>
                  <a:pt x="2101285" y="572541"/>
                  <a:pt x="1946472" y="414899"/>
                </a:cubicBezTo>
                <a:close/>
              </a:path>
            </a:pathLst>
          </a:custGeom>
          <a:solidFill>
            <a:schemeClr val="accent3">
              <a:alpha val="16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911EF6-C546-4CF0-9282-B87CD7E0EC34}"/>
              </a:ext>
            </a:extLst>
          </p:cNvPr>
          <p:cNvSpPr/>
          <p:nvPr userDrawn="1"/>
        </p:nvSpPr>
        <p:spPr>
          <a:xfrm rot="2700000">
            <a:off x="10611807" y="3783420"/>
            <a:ext cx="826822" cy="3671652"/>
          </a:xfrm>
          <a:custGeom>
            <a:avLst/>
            <a:gdLst>
              <a:gd name="connsiteX0" fmla="*/ 189536 w 826822"/>
              <a:gd name="connsiteY0" fmla="*/ 3340572 h 3671652"/>
              <a:gd name="connsiteX1" fmla="*/ 302537 w 826822"/>
              <a:gd name="connsiteY1" fmla="*/ 3239692 h 3671652"/>
              <a:gd name="connsiteX2" fmla="*/ 371781 w 826822"/>
              <a:gd name="connsiteY2" fmla="*/ 3296572 h 3671652"/>
              <a:gd name="connsiteX3" fmla="*/ 397337 w 826822"/>
              <a:gd name="connsiteY3" fmla="*/ 3318005 h 3671652"/>
              <a:gd name="connsiteX4" fmla="*/ 129423 w 826822"/>
              <a:gd name="connsiteY4" fmla="*/ 3671652 h 3671652"/>
              <a:gd name="connsiteX5" fmla="*/ 1 w 826822"/>
              <a:gd name="connsiteY5" fmla="*/ 3671652 h 3671652"/>
              <a:gd name="connsiteX6" fmla="*/ 189536 w 826822"/>
              <a:gd name="connsiteY6" fmla="*/ 3340572 h 3671652"/>
              <a:gd name="connsiteX7" fmla="*/ 135194 w 826822"/>
              <a:gd name="connsiteY7" fmla="*/ 2801963 h 3671652"/>
              <a:gd name="connsiteX8" fmla="*/ 161573 w 826822"/>
              <a:gd name="connsiteY8" fmla="*/ 2871208 h 3671652"/>
              <a:gd name="connsiteX9" fmla="*/ 198669 w 826822"/>
              <a:gd name="connsiteY9" fmla="*/ 2928913 h 3671652"/>
              <a:gd name="connsiteX10" fmla="*/ 210209 w 826822"/>
              <a:gd name="connsiteY10" fmla="*/ 2943752 h 3671652"/>
              <a:gd name="connsiteX11" fmla="*/ 614141 w 826822"/>
              <a:gd name="connsiteY11" fmla="*/ 2943752 h 3671652"/>
              <a:gd name="connsiteX12" fmla="*/ 624857 w 826822"/>
              <a:gd name="connsiteY12" fmla="*/ 2928913 h 3671652"/>
              <a:gd name="connsiteX13" fmla="*/ 659479 w 826822"/>
              <a:gd name="connsiteY13" fmla="*/ 2871208 h 3671652"/>
              <a:gd name="connsiteX14" fmla="*/ 683386 w 826822"/>
              <a:gd name="connsiteY14" fmla="*/ 2801964 h 3671652"/>
              <a:gd name="connsiteX15" fmla="*/ 190425 w 826822"/>
              <a:gd name="connsiteY15" fmla="*/ 2599174 h 3671652"/>
              <a:gd name="connsiteX16" fmla="*/ 159100 w 826822"/>
              <a:gd name="connsiteY16" fmla="*/ 2647810 h 3671652"/>
              <a:gd name="connsiteX17" fmla="*/ 131072 w 826822"/>
              <a:gd name="connsiteY17" fmla="*/ 2730245 h 3671652"/>
              <a:gd name="connsiteX18" fmla="*/ 130248 w 826822"/>
              <a:gd name="connsiteY18" fmla="*/ 2740137 h 3671652"/>
              <a:gd name="connsiteX19" fmla="*/ 684211 w 826822"/>
              <a:gd name="connsiteY19" fmla="*/ 2740137 h 3671652"/>
              <a:gd name="connsiteX20" fmla="*/ 682562 w 826822"/>
              <a:gd name="connsiteY20" fmla="*/ 2730245 h 3671652"/>
              <a:gd name="connsiteX21" fmla="*/ 651237 w 826822"/>
              <a:gd name="connsiteY21" fmla="*/ 2647810 h 3671652"/>
              <a:gd name="connsiteX22" fmla="*/ 619911 w 826822"/>
              <a:gd name="connsiteY22" fmla="*/ 2599173 h 3671652"/>
              <a:gd name="connsiteX23" fmla="*/ 212682 w 826822"/>
              <a:gd name="connsiteY23" fmla="*/ 1004057 h 3671652"/>
              <a:gd name="connsiteX24" fmla="*/ 230818 w 826822"/>
              <a:gd name="connsiteY24" fmla="*/ 1078248 h 3671652"/>
              <a:gd name="connsiteX25" fmla="*/ 258846 w 826822"/>
              <a:gd name="connsiteY25" fmla="*/ 1135953 h 3671652"/>
              <a:gd name="connsiteX26" fmla="*/ 260494 w 826822"/>
              <a:gd name="connsiteY26" fmla="*/ 1137602 h 3671652"/>
              <a:gd name="connsiteX27" fmla="*/ 646290 w 826822"/>
              <a:gd name="connsiteY27" fmla="*/ 1137602 h 3671652"/>
              <a:gd name="connsiteX28" fmla="*/ 647115 w 826822"/>
              <a:gd name="connsiteY28" fmla="*/ 1135953 h 3671652"/>
              <a:gd name="connsiteX29" fmla="*/ 675143 w 826822"/>
              <a:gd name="connsiteY29" fmla="*/ 1078248 h 3671652"/>
              <a:gd name="connsiteX30" fmla="*/ 694103 w 826822"/>
              <a:gd name="connsiteY30" fmla="*/ 1004057 h 3671652"/>
              <a:gd name="connsiteX31" fmla="*/ 259670 w 826822"/>
              <a:gd name="connsiteY31" fmla="*/ 811159 h 3671652"/>
              <a:gd name="connsiteX32" fmla="*/ 240710 w 826822"/>
              <a:gd name="connsiteY32" fmla="*/ 846607 h 3671652"/>
              <a:gd name="connsiteX33" fmla="*/ 212683 w 826822"/>
              <a:gd name="connsiteY33" fmla="*/ 929041 h 3671652"/>
              <a:gd name="connsiteX34" fmla="*/ 210210 w 826822"/>
              <a:gd name="connsiteY34" fmla="*/ 945528 h 3671652"/>
              <a:gd name="connsiteX35" fmla="*/ 696576 w 826822"/>
              <a:gd name="connsiteY35" fmla="*/ 945528 h 3671652"/>
              <a:gd name="connsiteX36" fmla="*/ 694927 w 826822"/>
              <a:gd name="connsiteY36" fmla="*/ 929041 h 3671652"/>
              <a:gd name="connsiteX37" fmla="*/ 669372 w 826822"/>
              <a:gd name="connsiteY37" fmla="*/ 846606 h 3671652"/>
              <a:gd name="connsiteX38" fmla="*/ 651236 w 826822"/>
              <a:gd name="connsiteY38" fmla="*/ 811159 h 3671652"/>
              <a:gd name="connsiteX39" fmla="*/ 520365 w 826822"/>
              <a:gd name="connsiteY39" fmla="*/ 292702 h 3671652"/>
              <a:gd name="connsiteX40" fmla="*/ 610158 w 826822"/>
              <a:gd name="connsiteY40" fmla="*/ 382495 h 3671652"/>
              <a:gd name="connsiteX41" fmla="*/ 540773 w 826822"/>
              <a:gd name="connsiteY41" fmla="*/ 463284 h 3671652"/>
              <a:gd name="connsiteX42" fmla="*/ 532529 w 826822"/>
              <a:gd name="connsiteY42" fmla="*/ 473176 h 3671652"/>
              <a:gd name="connsiteX43" fmla="*/ 524287 w 826822"/>
              <a:gd name="connsiteY43" fmla="*/ 483068 h 3671652"/>
              <a:gd name="connsiteX44" fmla="*/ 472353 w 826822"/>
              <a:gd name="connsiteY44" fmla="*/ 542421 h 3671652"/>
              <a:gd name="connsiteX45" fmla="*/ 443500 w 826822"/>
              <a:gd name="connsiteY45" fmla="*/ 574571 h 3671652"/>
              <a:gd name="connsiteX46" fmla="*/ 435257 w 826822"/>
              <a:gd name="connsiteY46" fmla="*/ 584463 h 3671652"/>
              <a:gd name="connsiteX47" fmla="*/ 427013 w 826822"/>
              <a:gd name="connsiteY47" fmla="*/ 594355 h 3671652"/>
              <a:gd name="connsiteX48" fmla="*/ 296766 w 826822"/>
              <a:gd name="connsiteY48" fmla="*/ 755928 h 3671652"/>
              <a:gd name="connsiteX49" fmla="*/ 613316 w 826822"/>
              <a:gd name="connsiteY49" fmla="*/ 755928 h 3671652"/>
              <a:gd name="connsiteX50" fmla="*/ 464109 w 826822"/>
              <a:gd name="connsiteY50" fmla="*/ 592707 h 3671652"/>
              <a:gd name="connsiteX51" fmla="*/ 495435 w 826822"/>
              <a:gd name="connsiteY51" fmla="*/ 557259 h 3671652"/>
              <a:gd name="connsiteX52" fmla="*/ 544895 w 826822"/>
              <a:gd name="connsiteY52" fmla="*/ 500379 h 3671652"/>
              <a:gd name="connsiteX53" fmla="*/ 826822 w 826822"/>
              <a:gd name="connsiteY53" fmla="*/ 962839 h 3671652"/>
              <a:gd name="connsiteX54" fmla="*/ 573748 w 826822"/>
              <a:gd name="connsiteY54" fmla="*/ 1403042 h 3671652"/>
              <a:gd name="connsiteX55" fmla="*/ 517692 w 826822"/>
              <a:gd name="connsiteY55" fmla="*/ 1357703 h 3671652"/>
              <a:gd name="connsiteX56" fmla="*/ 477299 w 826822"/>
              <a:gd name="connsiteY56" fmla="*/ 1325553 h 3671652"/>
              <a:gd name="connsiteX57" fmla="*/ 606721 w 826822"/>
              <a:gd name="connsiteY57" fmla="*/ 1196955 h 3671652"/>
              <a:gd name="connsiteX58" fmla="*/ 302536 w 826822"/>
              <a:gd name="connsiteY58" fmla="*/ 1196955 h 3671652"/>
              <a:gd name="connsiteX59" fmla="*/ 436905 w 826822"/>
              <a:gd name="connsiteY59" fmla="*/ 1325554 h 3671652"/>
              <a:gd name="connsiteX60" fmla="*/ 446798 w 826822"/>
              <a:gd name="connsiteY60" fmla="*/ 1333796 h 3671652"/>
              <a:gd name="connsiteX61" fmla="*/ 456690 w 826822"/>
              <a:gd name="connsiteY61" fmla="*/ 1342040 h 3671652"/>
              <a:gd name="connsiteX62" fmla="*/ 498732 w 826822"/>
              <a:gd name="connsiteY62" fmla="*/ 1375838 h 3671652"/>
              <a:gd name="connsiteX63" fmla="*/ 553139 w 826822"/>
              <a:gd name="connsiteY63" fmla="*/ 1419529 h 3671652"/>
              <a:gd name="connsiteX64" fmla="*/ 563031 w 826822"/>
              <a:gd name="connsiteY64" fmla="*/ 1427773 h 3671652"/>
              <a:gd name="connsiteX65" fmla="*/ 572924 w 826822"/>
              <a:gd name="connsiteY65" fmla="*/ 1436016 h 3671652"/>
              <a:gd name="connsiteX66" fmla="*/ 796322 w 826822"/>
              <a:gd name="connsiteY66" fmla="*/ 1723714 h 3671652"/>
              <a:gd name="connsiteX67" fmla="*/ 659479 w 826822"/>
              <a:gd name="connsiteY67" fmla="*/ 1723714 h 3671652"/>
              <a:gd name="connsiteX68" fmla="*/ 644642 w 826822"/>
              <a:gd name="connsiteY68" fmla="*/ 1694037 h 3671652"/>
              <a:gd name="connsiteX69" fmla="*/ 235764 w 826822"/>
              <a:gd name="connsiteY69" fmla="*/ 1694037 h 3671652"/>
              <a:gd name="connsiteX70" fmla="*/ 215155 w 826822"/>
              <a:gd name="connsiteY70" fmla="*/ 1727836 h 3671652"/>
              <a:gd name="connsiteX71" fmla="*/ 193722 w 826822"/>
              <a:gd name="connsiteY71" fmla="*/ 1810271 h 3671652"/>
              <a:gd name="connsiteX72" fmla="*/ 194546 w 826822"/>
              <a:gd name="connsiteY72" fmla="*/ 1828407 h 3671652"/>
              <a:gd name="connsiteX73" fmla="*/ 471528 w 826822"/>
              <a:gd name="connsiteY73" fmla="*/ 1828406 h 3671652"/>
              <a:gd name="connsiteX74" fmla="*/ 471529 w 826822"/>
              <a:gd name="connsiteY74" fmla="*/ 1886111 h 3671652"/>
              <a:gd name="connsiteX75" fmla="*/ 201966 w 826822"/>
              <a:gd name="connsiteY75" fmla="*/ 1886111 h 3671652"/>
              <a:gd name="connsiteX76" fmla="*/ 222574 w 826822"/>
              <a:gd name="connsiteY76" fmla="*/ 1950411 h 3671652"/>
              <a:gd name="connsiteX77" fmla="*/ 250602 w 826822"/>
              <a:gd name="connsiteY77" fmla="*/ 2008115 h 3671652"/>
              <a:gd name="connsiteX78" fmla="*/ 258021 w 826822"/>
              <a:gd name="connsiteY78" fmla="*/ 2019656 h 3671652"/>
              <a:gd name="connsiteX79" fmla="*/ 626506 w 826822"/>
              <a:gd name="connsiteY79" fmla="*/ 2019656 h 3671652"/>
              <a:gd name="connsiteX80" fmla="*/ 633925 w 826822"/>
              <a:gd name="connsiteY80" fmla="*/ 2008115 h 3671652"/>
              <a:gd name="connsiteX81" fmla="*/ 646290 w 826822"/>
              <a:gd name="connsiteY81" fmla="*/ 1986682 h 3671652"/>
              <a:gd name="connsiteX82" fmla="*/ 786429 w 826822"/>
              <a:gd name="connsiteY82" fmla="*/ 1986682 h 3671652"/>
              <a:gd name="connsiteX83" fmla="*/ 535003 w 826822"/>
              <a:gd name="connsiteY83" fmla="*/ 2291691 h 3671652"/>
              <a:gd name="connsiteX84" fmla="*/ 525111 w 826822"/>
              <a:gd name="connsiteY84" fmla="*/ 2299934 h 3671652"/>
              <a:gd name="connsiteX85" fmla="*/ 515219 w 826822"/>
              <a:gd name="connsiteY85" fmla="*/ 2308178 h 3671652"/>
              <a:gd name="connsiteX86" fmla="*/ 434432 w 826822"/>
              <a:gd name="connsiteY86" fmla="*/ 2373302 h 3671652"/>
              <a:gd name="connsiteX87" fmla="*/ 418770 w 826822"/>
              <a:gd name="connsiteY87" fmla="*/ 2385667 h 3671652"/>
              <a:gd name="connsiteX88" fmla="*/ 408053 w 826822"/>
              <a:gd name="connsiteY88" fmla="*/ 2393910 h 3671652"/>
              <a:gd name="connsiteX89" fmla="*/ 397337 w 826822"/>
              <a:gd name="connsiteY89" fmla="*/ 2401329 h 3671652"/>
              <a:gd name="connsiteX90" fmla="*/ 243183 w 826822"/>
              <a:gd name="connsiteY90" fmla="*/ 2537347 h 3671652"/>
              <a:gd name="connsiteX91" fmla="*/ 571274 w 826822"/>
              <a:gd name="connsiteY91" fmla="*/ 2537346 h 3671652"/>
              <a:gd name="connsiteX92" fmla="*/ 438554 w 826822"/>
              <a:gd name="connsiteY92" fmla="*/ 2402978 h 3671652"/>
              <a:gd name="connsiteX93" fmla="*/ 453392 w 826822"/>
              <a:gd name="connsiteY93" fmla="*/ 2391437 h 3671652"/>
              <a:gd name="connsiteX94" fmla="*/ 534179 w 826822"/>
              <a:gd name="connsiteY94" fmla="*/ 2325489 h 3671652"/>
              <a:gd name="connsiteX95" fmla="*/ 815282 w 826822"/>
              <a:gd name="connsiteY95" fmla="*/ 2764044 h 3671652"/>
              <a:gd name="connsiteX96" fmla="*/ 531706 w 826822"/>
              <a:gd name="connsiteY96" fmla="*/ 3202597 h 3671652"/>
              <a:gd name="connsiteX97" fmla="*/ 497083 w 826822"/>
              <a:gd name="connsiteY97" fmla="*/ 3173745 h 3671652"/>
              <a:gd name="connsiteX98" fmla="*/ 436906 w 826822"/>
              <a:gd name="connsiteY98" fmla="*/ 3124284 h 3671652"/>
              <a:gd name="connsiteX99" fmla="*/ 563031 w 826822"/>
              <a:gd name="connsiteY99" fmla="*/ 3003929 h 3671652"/>
              <a:gd name="connsiteX100" fmla="*/ 264616 w 826822"/>
              <a:gd name="connsiteY100" fmla="*/ 3003929 h 3671652"/>
              <a:gd name="connsiteX101" fmla="*/ 396512 w 826822"/>
              <a:gd name="connsiteY101" fmla="*/ 3124284 h 3671652"/>
              <a:gd name="connsiteX102" fmla="*/ 406404 w 826822"/>
              <a:gd name="connsiteY102" fmla="*/ 3132528 h 3671652"/>
              <a:gd name="connsiteX103" fmla="*/ 416297 w 826822"/>
              <a:gd name="connsiteY103" fmla="*/ 3140771 h 3671652"/>
              <a:gd name="connsiteX104" fmla="*/ 477298 w 826822"/>
              <a:gd name="connsiteY104" fmla="*/ 3191881 h 3671652"/>
              <a:gd name="connsiteX105" fmla="*/ 511097 w 826822"/>
              <a:gd name="connsiteY105" fmla="*/ 3219909 h 3671652"/>
              <a:gd name="connsiteX106" fmla="*/ 520989 w 826822"/>
              <a:gd name="connsiteY106" fmla="*/ 3228152 h 3671652"/>
              <a:gd name="connsiteX107" fmla="*/ 530881 w 826822"/>
              <a:gd name="connsiteY107" fmla="*/ 3236396 h 3671652"/>
              <a:gd name="connsiteX108" fmla="*/ 647256 w 826822"/>
              <a:gd name="connsiteY108" fmla="*/ 3338345 h 3671652"/>
              <a:gd name="connsiteX109" fmla="*/ 655663 w 826822"/>
              <a:gd name="connsiteY109" fmla="*/ 3347259 h 3671652"/>
              <a:gd name="connsiteX110" fmla="*/ 568132 w 826822"/>
              <a:gd name="connsiteY110" fmla="*/ 3434790 h 3671652"/>
              <a:gd name="connsiteX111" fmla="*/ 539395 w 826822"/>
              <a:gd name="connsiteY111" fmla="*/ 3405697 h 3671652"/>
              <a:gd name="connsiteX112" fmla="*/ 436081 w 826822"/>
              <a:gd name="connsiteY112" fmla="*/ 3316357 h 3671652"/>
              <a:gd name="connsiteX113" fmla="*/ 426189 w 826822"/>
              <a:gd name="connsiteY113" fmla="*/ 3308114 h 3671652"/>
              <a:gd name="connsiteX114" fmla="*/ 416297 w 826822"/>
              <a:gd name="connsiteY114" fmla="*/ 3299871 h 3671652"/>
              <a:gd name="connsiteX115" fmla="*/ 389093 w 826822"/>
              <a:gd name="connsiteY115" fmla="*/ 3277613 h 3671652"/>
              <a:gd name="connsiteX116" fmla="*/ 321497 w 826822"/>
              <a:gd name="connsiteY116" fmla="*/ 3221557 h 3671652"/>
              <a:gd name="connsiteX117" fmla="*/ 311604 w 826822"/>
              <a:gd name="connsiteY117" fmla="*/ 3213314 h 3671652"/>
              <a:gd name="connsiteX118" fmla="*/ 301712 w 826822"/>
              <a:gd name="connsiteY118" fmla="*/ 3205071 h 3671652"/>
              <a:gd name="connsiteX119" fmla="*/ 0 w 826822"/>
              <a:gd name="connsiteY119" fmla="*/ 2756624 h 3671652"/>
              <a:gd name="connsiteX120" fmla="*/ 311604 w 826822"/>
              <a:gd name="connsiteY120" fmla="*/ 2314772 h 3671652"/>
              <a:gd name="connsiteX121" fmla="*/ 321496 w 826822"/>
              <a:gd name="connsiteY121" fmla="*/ 2306529 h 3671652"/>
              <a:gd name="connsiteX122" fmla="*/ 331389 w 826822"/>
              <a:gd name="connsiteY122" fmla="*/ 2298285 h 3671652"/>
              <a:gd name="connsiteX123" fmla="*/ 348700 w 826822"/>
              <a:gd name="connsiteY123" fmla="*/ 2284272 h 3671652"/>
              <a:gd name="connsiteX124" fmla="*/ 427838 w 826822"/>
              <a:gd name="connsiteY124" fmla="*/ 2220797 h 3671652"/>
              <a:gd name="connsiteX125" fmla="*/ 437730 w 826822"/>
              <a:gd name="connsiteY125" fmla="*/ 2212553 h 3671652"/>
              <a:gd name="connsiteX126" fmla="*/ 447622 w 826822"/>
              <a:gd name="connsiteY126" fmla="*/ 2204310 h 3671652"/>
              <a:gd name="connsiteX127" fmla="*/ 582815 w 826822"/>
              <a:gd name="connsiteY127" fmla="*/ 2074887 h 3671652"/>
              <a:gd name="connsiteX128" fmla="*/ 297591 w 826822"/>
              <a:gd name="connsiteY128" fmla="*/ 2074887 h 3671652"/>
              <a:gd name="connsiteX129" fmla="*/ 408878 w 826822"/>
              <a:gd name="connsiteY129" fmla="*/ 2202661 h 3671652"/>
              <a:gd name="connsiteX130" fmla="*/ 329740 w 826822"/>
              <a:gd name="connsiteY130" fmla="*/ 2266136 h 3671652"/>
              <a:gd name="connsiteX131" fmla="*/ 312429 w 826822"/>
              <a:gd name="connsiteY131" fmla="*/ 2280150 h 3671652"/>
              <a:gd name="connsiteX132" fmla="*/ 64300 w 826822"/>
              <a:gd name="connsiteY132" fmla="*/ 1806974 h 3671652"/>
              <a:gd name="connsiteX133" fmla="*/ 337159 w 826822"/>
              <a:gd name="connsiteY133" fmla="*/ 1431070 h 3671652"/>
              <a:gd name="connsiteX134" fmla="*/ 394039 w 826822"/>
              <a:gd name="connsiteY134" fmla="*/ 1477234 h 3671652"/>
              <a:gd name="connsiteX135" fmla="*/ 434432 w 826822"/>
              <a:gd name="connsiteY135" fmla="*/ 1509383 h 3671652"/>
              <a:gd name="connsiteX136" fmla="*/ 286874 w 826822"/>
              <a:gd name="connsiteY136" fmla="*/ 1633036 h 3671652"/>
              <a:gd name="connsiteX137" fmla="*/ 605897 w 826822"/>
              <a:gd name="connsiteY137" fmla="*/ 1633036 h 3671652"/>
              <a:gd name="connsiteX138" fmla="*/ 477298 w 826822"/>
              <a:gd name="connsiteY138" fmla="*/ 1510208 h 3671652"/>
              <a:gd name="connsiteX139" fmla="*/ 467407 w 826822"/>
              <a:gd name="connsiteY139" fmla="*/ 1501964 h 3671652"/>
              <a:gd name="connsiteX140" fmla="*/ 456690 w 826822"/>
              <a:gd name="connsiteY140" fmla="*/ 1493721 h 3671652"/>
              <a:gd name="connsiteX141" fmla="*/ 413824 w 826822"/>
              <a:gd name="connsiteY141" fmla="*/ 1459098 h 3671652"/>
              <a:gd name="connsiteX142" fmla="*/ 359417 w 826822"/>
              <a:gd name="connsiteY142" fmla="*/ 1415408 h 3671652"/>
              <a:gd name="connsiteX143" fmla="*/ 349525 w 826822"/>
              <a:gd name="connsiteY143" fmla="*/ 1407164 h 3671652"/>
              <a:gd name="connsiteX144" fmla="*/ 339632 w 826822"/>
              <a:gd name="connsiteY144" fmla="*/ 1398920 h 3671652"/>
              <a:gd name="connsiteX145" fmla="*/ 82435 w 826822"/>
              <a:gd name="connsiteY145" fmla="*/ 959542 h 3671652"/>
              <a:gd name="connsiteX146" fmla="*/ 339633 w 826822"/>
              <a:gd name="connsiteY146" fmla="*/ 505326 h 3671652"/>
              <a:gd name="connsiteX147" fmla="*/ 347877 w 826822"/>
              <a:gd name="connsiteY147" fmla="*/ 495433 h 3671652"/>
              <a:gd name="connsiteX148" fmla="*/ 356119 w 826822"/>
              <a:gd name="connsiteY148" fmla="*/ 485541 h 3671652"/>
              <a:gd name="connsiteX149" fmla="*/ 372606 w 826822"/>
              <a:gd name="connsiteY149" fmla="*/ 467406 h 3671652"/>
              <a:gd name="connsiteX150" fmla="*/ 436905 w 826822"/>
              <a:gd name="connsiteY150" fmla="*/ 394038 h 3671652"/>
              <a:gd name="connsiteX151" fmla="*/ 445149 w 826822"/>
              <a:gd name="connsiteY151" fmla="*/ 384146 h 3671652"/>
              <a:gd name="connsiteX152" fmla="*/ 453392 w 826822"/>
              <a:gd name="connsiteY152" fmla="*/ 374254 h 3671652"/>
              <a:gd name="connsiteX153" fmla="*/ 74191 w 826822"/>
              <a:gd name="connsiteY153" fmla="*/ 0 h 3671652"/>
              <a:gd name="connsiteX154" fmla="*/ 217628 w 826822"/>
              <a:gd name="connsiteY154" fmla="*/ 0 h 3671652"/>
              <a:gd name="connsiteX155" fmla="*/ 244008 w 826822"/>
              <a:gd name="connsiteY155" fmla="*/ 185478 h 3671652"/>
              <a:gd name="connsiteX156" fmla="*/ 416297 w 826822"/>
              <a:gd name="connsiteY156" fmla="*/ 375903 h 3671652"/>
              <a:gd name="connsiteX157" fmla="*/ 349524 w 826822"/>
              <a:gd name="connsiteY157" fmla="*/ 452567 h 3671652"/>
              <a:gd name="connsiteX158" fmla="*/ 336334 w 826822"/>
              <a:gd name="connsiteY158" fmla="*/ 468230 h 3671652"/>
              <a:gd name="connsiteX159" fmla="*/ 136842 w 826822"/>
              <a:gd name="connsiteY159" fmla="*/ 248953 h 3671652"/>
              <a:gd name="connsiteX160" fmla="*/ 74191 w 826822"/>
              <a:gd name="connsiteY160" fmla="*/ 0 h 36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26822" h="3671652">
                <a:moveTo>
                  <a:pt x="189536" y="3340572"/>
                </a:moveTo>
                <a:cubicBezTo>
                  <a:pt x="225202" y="3306414"/>
                  <a:pt x="263586" y="3272872"/>
                  <a:pt x="302537" y="3239692"/>
                </a:cubicBezTo>
                <a:cubicBezTo>
                  <a:pt x="324793" y="3258652"/>
                  <a:pt x="347876" y="3277612"/>
                  <a:pt x="371781" y="3296572"/>
                </a:cubicBezTo>
                <a:cubicBezTo>
                  <a:pt x="380025" y="3303991"/>
                  <a:pt x="389093" y="3310586"/>
                  <a:pt x="397337" y="3318005"/>
                </a:cubicBezTo>
                <a:cubicBezTo>
                  <a:pt x="254723" y="3440010"/>
                  <a:pt x="129423" y="3556243"/>
                  <a:pt x="129423" y="3671652"/>
                </a:cubicBezTo>
                <a:lnTo>
                  <a:pt x="1" y="3671652"/>
                </a:lnTo>
                <a:cubicBezTo>
                  <a:pt x="1" y="3551090"/>
                  <a:pt x="82538" y="3443050"/>
                  <a:pt x="189536" y="3340572"/>
                </a:cubicBezTo>
                <a:close/>
                <a:moveTo>
                  <a:pt x="135194" y="2801963"/>
                </a:moveTo>
                <a:cubicBezTo>
                  <a:pt x="140139" y="2825046"/>
                  <a:pt x="149208" y="2848127"/>
                  <a:pt x="161573" y="2871208"/>
                </a:cubicBezTo>
                <a:cubicBezTo>
                  <a:pt x="171465" y="2890170"/>
                  <a:pt x="184654" y="2909953"/>
                  <a:pt x="198669" y="2928913"/>
                </a:cubicBezTo>
                <a:cubicBezTo>
                  <a:pt x="201967" y="2933859"/>
                  <a:pt x="206088" y="2938805"/>
                  <a:pt x="210209" y="2943752"/>
                </a:cubicBezTo>
                <a:lnTo>
                  <a:pt x="614141" y="2943752"/>
                </a:lnTo>
                <a:cubicBezTo>
                  <a:pt x="617438" y="2938805"/>
                  <a:pt x="621560" y="2933859"/>
                  <a:pt x="624857" y="2928913"/>
                </a:cubicBezTo>
                <a:cubicBezTo>
                  <a:pt x="638871" y="2909953"/>
                  <a:pt x="650412" y="2890993"/>
                  <a:pt x="659479" y="2871208"/>
                </a:cubicBezTo>
                <a:cubicBezTo>
                  <a:pt x="670196" y="2848127"/>
                  <a:pt x="678439" y="2825045"/>
                  <a:pt x="683386" y="2801964"/>
                </a:cubicBezTo>
                <a:close/>
                <a:moveTo>
                  <a:pt x="190425" y="2599174"/>
                </a:moveTo>
                <a:cubicBezTo>
                  <a:pt x="178885" y="2614836"/>
                  <a:pt x="168168" y="2631323"/>
                  <a:pt x="159100" y="2647810"/>
                </a:cubicBezTo>
                <a:cubicBezTo>
                  <a:pt x="144261" y="2674190"/>
                  <a:pt x="135194" y="2702217"/>
                  <a:pt x="131072" y="2730245"/>
                </a:cubicBezTo>
                <a:cubicBezTo>
                  <a:pt x="131072" y="2733543"/>
                  <a:pt x="130248" y="2736839"/>
                  <a:pt x="130248" y="2740137"/>
                </a:cubicBezTo>
                <a:lnTo>
                  <a:pt x="684211" y="2740137"/>
                </a:lnTo>
                <a:cubicBezTo>
                  <a:pt x="683386" y="2736839"/>
                  <a:pt x="683386" y="2733543"/>
                  <a:pt x="682562" y="2730245"/>
                </a:cubicBezTo>
                <a:cubicBezTo>
                  <a:pt x="676791" y="2703042"/>
                  <a:pt x="666075" y="2675014"/>
                  <a:pt x="651237" y="2647810"/>
                </a:cubicBezTo>
                <a:cubicBezTo>
                  <a:pt x="642169" y="2631323"/>
                  <a:pt x="631452" y="2615660"/>
                  <a:pt x="619911" y="2599173"/>
                </a:cubicBezTo>
                <a:close/>
                <a:moveTo>
                  <a:pt x="212682" y="1004057"/>
                </a:moveTo>
                <a:cubicBezTo>
                  <a:pt x="215980" y="1029612"/>
                  <a:pt x="221750" y="1054343"/>
                  <a:pt x="230818" y="1078248"/>
                </a:cubicBezTo>
                <a:cubicBezTo>
                  <a:pt x="238238" y="1098033"/>
                  <a:pt x="248129" y="1117818"/>
                  <a:pt x="258846" y="1135953"/>
                </a:cubicBezTo>
                <a:cubicBezTo>
                  <a:pt x="259671" y="1136777"/>
                  <a:pt x="259671" y="1136777"/>
                  <a:pt x="260494" y="1137602"/>
                </a:cubicBezTo>
                <a:lnTo>
                  <a:pt x="646290" y="1137602"/>
                </a:lnTo>
                <a:cubicBezTo>
                  <a:pt x="646290" y="1136777"/>
                  <a:pt x="647115" y="1136777"/>
                  <a:pt x="647115" y="1135953"/>
                </a:cubicBezTo>
                <a:cubicBezTo>
                  <a:pt x="657831" y="1117818"/>
                  <a:pt x="667723" y="1098033"/>
                  <a:pt x="675143" y="1078248"/>
                </a:cubicBezTo>
                <a:cubicBezTo>
                  <a:pt x="684211" y="1055167"/>
                  <a:pt x="690805" y="1029612"/>
                  <a:pt x="694103" y="1004057"/>
                </a:cubicBezTo>
                <a:close/>
                <a:moveTo>
                  <a:pt x="259670" y="811159"/>
                </a:moveTo>
                <a:cubicBezTo>
                  <a:pt x="253075" y="823525"/>
                  <a:pt x="246481" y="835065"/>
                  <a:pt x="240710" y="846607"/>
                </a:cubicBezTo>
                <a:cubicBezTo>
                  <a:pt x="226696" y="874635"/>
                  <a:pt x="216804" y="902662"/>
                  <a:pt x="212683" y="929041"/>
                </a:cubicBezTo>
                <a:cubicBezTo>
                  <a:pt x="211858" y="934812"/>
                  <a:pt x="211034" y="940582"/>
                  <a:pt x="210210" y="945528"/>
                </a:cubicBezTo>
                <a:lnTo>
                  <a:pt x="696576" y="945528"/>
                </a:lnTo>
                <a:cubicBezTo>
                  <a:pt x="696576" y="939758"/>
                  <a:pt x="695752" y="934811"/>
                  <a:pt x="694927" y="929041"/>
                </a:cubicBezTo>
                <a:cubicBezTo>
                  <a:pt x="690805" y="901838"/>
                  <a:pt x="681737" y="873810"/>
                  <a:pt x="669372" y="846606"/>
                </a:cubicBezTo>
                <a:cubicBezTo>
                  <a:pt x="664426" y="834241"/>
                  <a:pt x="657832" y="822700"/>
                  <a:pt x="651236" y="811159"/>
                </a:cubicBezTo>
                <a:close/>
                <a:moveTo>
                  <a:pt x="520365" y="292702"/>
                </a:moveTo>
                <a:lnTo>
                  <a:pt x="610158" y="382495"/>
                </a:lnTo>
                <a:lnTo>
                  <a:pt x="540773" y="463284"/>
                </a:lnTo>
                <a:cubicBezTo>
                  <a:pt x="538300" y="466581"/>
                  <a:pt x="535004" y="469878"/>
                  <a:pt x="532529" y="473176"/>
                </a:cubicBezTo>
                <a:cubicBezTo>
                  <a:pt x="530057" y="476473"/>
                  <a:pt x="526760" y="479771"/>
                  <a:pt x="524287" y="483068"/>
                </a:cubicBezTo>
                <a:cubicBezTo>
                  <a:pt x="506975" y="502852"/>
                  <a:pt x="489664" y="522637"/>
                  <a:pt x="472353" y="542421"/>
                </a:cubicBezTo>
                <a:cubicBezTo>
                  <a:pt x="462460" y="553137"/>
                  <a:pt x="452569" y="563854"/>
                  <a:pt x="443500" y="574571"/>
                </a:cubicBezTo>
                <a:cubicBezTo>
                  <a:pt x="441027" y="577869"/>
                  <a:pt x="437730" y="581166"/>
                  <a:pt x="435257" y="584463"/>
                </a:cubicBezTo>
                <a:cubicBezTo>
                  <a:pt x="432783" y="587761"/>
                  <a:pt x="429486" y="591058"/>
                  <a:pt x="427013" y="594355"/>
                </a:cubicBezTo>
                <a:cubicBezTo>
                  <a:pt x="378377" y="649587"/>
                  <a:pt x="333862" y="703994"/>
                  <a:pt x="296766" y="755928"/>
                </a:cubicBezTo>
                <a:lnTo>
                  <a:pt x="613316" y="755928"/>
                </a:lnTo>
                <a:cubicBezTo>
                  <a:pt x="572099" y="701520"/>
                  <a:pt x="520165" y="647938"/>
                  <a:pt x="464109" y="592707"/>
                </a:cubicBezTo>
                <a:cubicBezTo>
                  <a:pt x="474826" y="581165"/>
                  <a:pt x="484718" y="568801"/>
                  <a:pt x="495435" y="557259"/>
                </a:cubicBezTo>
                <a:cubicBezTo>
                  <a:pt x="511922" y="538299"/>
                  <a:pt x="528408" y="519340"/>
                  <a:pt x="544895" y="500379"/>
                </a:cubicBezTo>
                <a:cubicBezTo>
                  <a:pt x="695752" y="646289"/>
                  <a:pt x="826823" y="789726"/>
                  <a:pt x="826822" y="962839"/>
                </a:cubicBezTo>
                <a:cubicBezTo>
                  <a:pt x="826823" y="1153264"/>
                  <a:pt x="708941" y="1288458"/>
                  <a:pt x="573748" y="1403042"/>
                </a:cubicBezTo>
                <a:cubicBezTo>
                  <a:pt x="554787" y="1387380"/>
                  <a:pt x="536651" y="1372542"/>
                  <a:pt x="517692" y="1357703"/>
                </a:cubicBezTo>
                <a:cubicBezTo>
                  <a:pt x="504502" y="1346987"/>
                  <a:pt x="490489" y="1336270"/>
                  <a:pt x="477299" y="1325553"/>
                </a:cubicBezTo>
                <a:cubicBezTo>
                  <a:pt x="525111" y="1285160"/>
                  <a:pt x="570450" y="1242294"/>
                  <a:pt x="606721" y="1196955"/>
                </a:cubicBezTo>
                <a:lnTo>
                  <a:pt x="302536" y="1196955"/>
                </a:lnTo>
                <a:cubicBezTo>
                  <a:pt x="340457" y="1242294"/>
                  <a:pt x="387445" y="1284336"/>
                  <a:pt x="436905" y="1325554"/>
                </a:cubicBezTo>
                <a:cubicBezTo>
                  <a:pt x="440203" y="1328026"/>
                  <a:pt x="443500" y="1331324"/>
                  <a:pt x="446798" y="1333796"/>
                </a:cubicBezTo>
                <a:cubicBezTo>
                  <a:pt x="450095" y="1336271"/>
                  <a:pt x="453392" y="1339567"/>
                  <a:pt x="456690" y="1342040"/>
                </a:cubicBezTo>
                <a:cubicBezTo>
                  <a:pt x="470704" y="1352757"/>
                  <a:pt x="484718" y="1364297"/>
                  <a:pt x="498732" y="1375838"/>
                </a:cubicBezTo>
                <a:cubicBezTo>
                  <a:pt x="516867" y="1390677"/>
                  <a:pt x="535003" y="1404691"/>
                  <a:pt x="553139" y="1419529"/>
                </a:cubicBezTo>
                <a:cubicBezTo>
                  <a:pt x="556436" y="1422002"/>
                  <a:pt x="559733" y="1425299"/>
                  <a:pt x="563031" y="1427773"/>
                </a:cubicBezTo>
                <a:cubicBezTo>
                  <a:pt x="566328" y="1430245"/>
                  <a:pt x="569626" y="1433543"/>
                  <a:pt x="572924" y="1436016"/>
                </a:cubicBezTo>
                <a:cubicBezTo>
                  <a:pt x="670197" y="1517627"/>
                  <a:pt x="759226" y="1606656"/>
                  <a:pt x="796322" y="1723714"/>
                </a:cubicBezTo>
                <a:lnTo>
                  <a:pt x="659479" y="1723714"/>
                </a:lnTo>
                <a:cubicBezTo>
                  <a:pt x="655358" y="1713822"/>
                  <a:pt x="650412" y="1703930"/>
                  <a:pt x="644642" y="1694037"/>
                </a:cubicBezTo>
                <a:lnTo>
                  <a:pt x="235764" y="1694037"/>
                </a:lnTo>
                <a:cubicBezTo>
                  <a:pt x="228345" y="1705579"/>
                  <a:pt x="220926" y="1716295"/>
                  <a:pt x="215155" y="1727836"/>
                </a:cubicBezTo>
                <a:cubicBezTo>
                  <a:pt x="201967" y="1754215"/>
                  <a:pt x="193723" y="1781419"/>
                  <a:pt x="193722" y="1810271"/>
                </a:cubicBezTo>
                <a:cubicBezTo>
                  <a:pt x="193723" y="1816041"/>
                  <a:pt x="194547" y="1822636"/>
                  <a:pt x="194546" y="1828407"/>
                </a:cubicBezTo>
                <a:lnTo>
                  <a:pt x="471528" y="1828406"/>
                </a:lnTo>
                <a:lnTo>
                  <a:pt x="471529" y="1886111"/>
                </a:lnTo>
                <a:lnTo>
                  <a:pt x="201966" y="1886111"/>
                </a:lnTo>
                <a:cubicBezTo>
                  <a:pt x="206912" y="1907544"/>
                  <a:pt x="214331" y="1928977"/>
                  <a:pt x="222574" y="1950411"/>
                </a:cubicBezTo>
                <a:cubicBezTo>
                  <a:pt x="229994" y="1970195"/>
                  <a:pt x="239885" y="1989155"/>
                  <a:pt x="250602" y="2008115"/>
                </a:cubicBezTo>
                <a:cubicBezTo>
                  <a:pt x="253076" y="2011412"/>
                  <a:pt x="255549" y="2015534"/>
                  <a:pt x="258021" y="2019656"/>
                </a:cubicBezTo>
                <a:lnTo>
                  <a:pt x="626506" y="2019656"/>
                </a:lnTo>
                <a:cubicBezTo>
                  <a:pt x="628979" y="2016358"/>
                  <a:pt x="631452" y="2012236"/>
                  <a:pt x="633925" y="2008115"/>
                </a:cubicBezTo>
                <a:cubicBezTo>
                  <a:pt x="638046" y="2000696"/>
                  <a:pt x="642168" y="1994101"/>
                  <a:pt x="646290" y="1986682"/>
                </a:cubicBezTo>
                <a:lnTo>
                  <a:pt x="786429" y="1986682"/>
                </a:lnTo>
                <a:cubicBezTo>
                  <a:pt x="739442" y="2103739"/>
                  <a:pt x="640520" y="2202661"/>
                  <a:pt x="535003" y="2291691"/>
                </a:cubicBezTo>
                <a:cubicBezTo>
                  <a:pt x="531705" y="2294164"/>
                  <a:pt x="528408" y="2297462"/>
                  <a:pt x="525111" y="2299934"/>
                </a:cubicBezTo>
                <a:cubicBezTo>
                  <a:pt x="521813" y="2302408"/>
                  <a:pt x="518516" y="2305705"/>
                  <a:pt x="515219" y="2308178"/>
                </a:cubicBezTo>
                <a:cubicBezTo>
                  <a:pt x="488016" y="2330435"/>
                  <a:pt x="460812" y="2351868"/>
                  <a:pt x="434432" y="2373302"/>
                </a:cubicBezTo>
                <a:cubicBezTo>
                  <a:pt x="428662" y="2377424"/>
                  <a:pt x="423716" y="2381546"/>
                  <a:pt x="418770" y="2385667"/>
                </a:cubicBezTo>
                <a:cubicBezTo>
                  <a:pt x="414648" y="2388140"/>
                  <a:pt x="411351" y="2391437"/>
                  <a:pt x="408053" y="2393910"/>
                </a:cubicBezTo>
                <a:cubicBezTo>
                  <a:pt x="404756" y="2397208"/>
                  <a:pt x="401458" y="2399681"/>
                  <a:pt x="397337" y="2401329"/>
                </a:cubicBezTo>
                <a:cubicBezTo>
                  <a:pt x="341281" y="2447493"/>
                  <a:pt x="287698" y="2492008"/>
                  <a:pt x="243183" y="2537347"/>
                </a:cubicBezTo>
                <a:lnTo>
                  <a:pt x="571274" y="2537346"/>
                </a:lnTo>
                <a:cubicBezTo>
                  <a:pt x="532529" y="2492832"/>
                  <a:pt x="486367" y="2448317"/>
                  <a:pt x="438554" y="2402978"/>
                </a:cubicBezTo>
                <a:cubicBezTo>
                  <a:pt x="443500" y="2399681"/>
                  <a:pt x="448446" y="2395559"/>
                  <a:pt x="453392" y="2391437"/>
                </a:cubicBezTo>
                <a:cubicBezTo>
                  <a:pt x="479772" y="2370004"/>
                  <a:pt x="506975" y="2347747"/>
                  <a:pt x="534179" y="2325489"/>
                </a:cubicBezTo>
                <a:cubicBezTo>
                  <a:pt x="680913" y="2465629"/>
                  <a:pt x="815282" y="2599173"/>
                  <a:pt x="815282" y="2764044"/>
                </a:cubicBezTo>
                <a:cubicBezTo>
                  <a:pt x="815282" y="2930562"/>
                  <a:pt x="682561" y="3070702"/>
                  <a:pt x="531706" y="3202597"/>
                </a:cubicBezTo>
                <a:cubicBezTo>
                  <a:pt x="520165" y="3192705"/>
                  <a:pt x="508624" y="3183637"/>
                  <a:pt x="497083" y="3173745"/>
                </a:cubicBezTo>
                <a:cubicBezTo>
                  <a:pt x="477299" y="3157258"/>
                  <a:pt x="456690" y="3140771"/>
                  <a:pt x="436906" y="3124284"/>
                </a:cubicBezTo>
                <a:cubicBezTo>
                  <a:pt x="482245" y="3084715"/>
                  <a:pt x="525111" y="3044322"/>
                  <a:pt x="563031" y="3003929"/>
                </a:cubicBezTo>
                <a:lnTo>
                  <a:pt x="264616" y="3003929"/>
                </a:lnTo>
                <a:cubicBezTo>
                  <a:pt x="304185" y="3044322"/>
                  <a:pt x="349524" y="3084715"/>
                  <a:pt x="396512" y="3124284"/>
                </a:cubicBezTo>
                <a:cubicBezTo>
                  <a:pt x="399810" y="3126757"/>
                  <a:pt x="403107" y="3130055"/>
                  <a:pt x="406404" y="3132528"/>
                </a:cubicBezTo>
                <a:cubicBezTo>
                  <a:pt x="409702" y="3135000"/>
                  <a:pt x="412999" y="3138298"/>
                  <a:pt x="416297" y="3140771"/>
                </a:cubicBezTo>
                <a:cubicBezTo>
                  <a:pt x="436081" y="3158082"/>
                  <a:pt x="456690" y="3175393"/>
                  <a:pt x="477298" y="3191881"/>
                </a:cubicBezTo>
                <a:cubicBezTo>
                  <a:pt x="488840" y="3200949"/>
                  <a:pt x="499556" y="3210841"/>
                  <a:pt x="511097" y="3219909"/>
                </a:cubicBezTo>
                <a:cubicBezTo>
                  <a:pt x="514394" y="3222382"/>
                  <a:pt x="517691" y="3225679"/>
                  <a:pt x="520989" y="3228152"/>
                </a:cubicBezTo>
                <a:cubicBezTo>
                  <a:pt x="524287" y="3230626"/>
                  <a:pt x="527584" y="3233922"/>
                  <a:pt x="530881" y="3236396"/>
                </a:cubicBezTo>
                <a:cubicBezTo>
                  <a:pt x="571068" y="3269989"/>
                  <a:pt x="610585" y="3303890"/>
                  <a:pt x="647256" y="3338345"/>
                </a:cubicBezTo>
                <a:lnTo>
                  <a:pt x="655663" y="3347259"/>
                </a:lnTo>
                <a:lnTo>
                  <a:pt x="568132" y="3434790"/>
                </a:lnTo>
                <a:lnTo>
                  <a:pt x="539395" y="3405697"/>
                </a:lnTo>
                <a:cubicBezTo>
                  <a:pt x="506820" y="3375866"/>
                  <a:pt x="471734" y="3346034"/>
                  <a:pt x="436081" y="3316357"/>
                </a:cubicBezTo>
                <a:cubicBezTo>
                  <a:pt x="432784" y="3313884"/>
                  <a:pt x="429487" y="3310587"/>
                  <a:pt x="426189" y="3308114"/>
                </a:cubicBezTo>
                <a:cubicBezTo>
                  <a:pt x="422891" y="3305641"/>
                  <a:pt x="419594" y="3302344"/>
                  <a:pt x="416297" y="3299871"/>
                </a:cubicBezTo>
                <a:cubicBezTo>
                  <a:pt x="407229" y="3292451"/>
                  <a:pt x="398161" y="3285032"/>
                  <a:pt x="389093" y="3277613"/>
                </a:cubicBezTo>
                <a:cubicBezTo>
                  <a:pt x="366836" y="3259478"/>
                  <a:pt x="343753" y="3240518"/>
                  <a:pt x="321497" y="3221557"/>
                </a:cubicBezTo>
                <a:cubicBezTo>
                  <a:pt x="318199" y="3219084"/>
                  <a:pt x="314902" y="3215787"/>
                  <a:pt x="311604" y="3213314"/>
                </a:cubicBezTo>
                <a:cubicBezTo>
                  <a:pt x="308307" y="3210841"/>
                  <a:pt x="305009" y="3207543"/>
                  <a:pt x="301712" y="3205071"/>
                </a:cubicBezTo>
                <a:cubicBezTo>
                  <a:pt x="141788" y="3069053"/>
                  <a:pt x="0" y="2926440"/>
                  <a:pt x="0" y="2756624"/>
                </a:cubicBezTo>
                <a:cubicBezTo>
                  <a:pt x="1" y="2580213"/>
                  <a:pt x="151681" y="2445020"/>
                  <a:pt x="311604" y="2314772"/>
                </a:cubicBezTo>
                <a:cubicBezTo>
                  <a:pt x="314902" y="2312300"/>
                  <a:pt x="318199" y="2309002"/>
                  <a:pt x="321496" y="2306529"/>
                </a:cubicBezTo>
                <a:cubicBezTo>
                  <a:pt x="324794" y="2304056"/>
                  <a:pt x="328091" y="2300759"/>
                  <a:pt x="331389" y="2298285"/>
                </a:cubicBezTo>
                <a:cubicBezTo>
                  <a:pt x="337159" y="2293340"/>
                  <a:pt x="342930" y="2289218"/>
                  <a:pt x="348700" y="2284272"/>
                </a:cubicBezTo>
                <a:cubicBezTo>
                  <a:pt x="375079" y="2263663"/>
                  <a:pt x="402282" y="2242230"/>
                  <a:pt x="427838" y="2220797"/>
                </a:cubicBezTo>
                <a:cubicBezTo>
                  <a:pt x="431135" y="2218324"/>
                  <a:pt x="434432" y="2215027"/>
                  <a:pt x="437730" y="2212553"/>
                </a:cubicBezTo>
                <a:cubicBezTo>
                  <a:pt x="441027" y="2210081"/>
                  <a:pt x="444325" y="2206783"/>
                  <a:pt x="447622" y="2204310"/>
                </a:cubicBezTo>
                <a:cubicBezTo>
                  <a:pt x="497083" y="2162268"/>
                  <a:pt x="544071" y="2119402"/>
                  <a:pt x="582815" y="2074887"/>
                </a:cubicBezTo>
                <a:lnTo>
                  <a:pt x="297591" y="2074887"/>
                </a:lnTo>
                <a:cubicBezTo>
                  <a:pt x="329740" y="2118578"/>
                  <a:pt x="368485" y="2161444"/>
                  <a:pt x="408878" y="2202661"/>
                </a:cubicBezTo>
                <a:cubicBezTo>
                  <a:pt x="382499" y="2224094"/>
                  <a:pt x="356119" y="2244703"/>
                  <a:pt x="329740" y="2266136"/>
                </a:cubicBezTo>
                <a:cubicBezTo>
                  <a:pt x="323970" y="2271082"/>
                  <a:pt x="318199" y="2275204"/>
                  <a:pt x="312429" y="2280150"/>
                </a:cubicBezTo>
                <a:cubicBezTo>
                  <a:pt x="181357" y="2146606"/>
                  <a:pt x="64300" y="1994925"/>
                  <a:pt x="64300" y="1806974"/>
                </a:cubicBezTo>
                <a:cubicBezTo>
                  <a:pt x="64300" y="1651996"/>
                  <a:pt x="192898" y="1543181"/>
                  <a:pt x="337159" y="1431070"/>
                </a:cubicBezTo>
                <a:cubicBezTo>
                  <a:pt x="356119" y="1446733"/>
                  <a:pt x="375079" y="1462395"/>
                  <a:pt x="394039" y="1477234"/>
                </a:cubicBezTo>
                <a:cubicBezTo>
                  <a:pt x="408053" y="1487950"/>
                  <a:pt x="421243" y="1498667"/>
                  <a:pt x="434432" y="1509383"/>
                </a:cubicBezTo>
                <a:cubicBezTo>
                  <a:pt x="379201" y="1552250"/>
                  <a:pt x="328091" y="1592642"/>
                  <a:pt x="286874" y="1633036"/>
                </a:cubicBezTo>
                <a:lnTo>
                  <a:pt x="605897" y="1633036"/>
                </a:lnTo>
                <a:cubicBezTo>
                  <a:pt x="570450" y="1590994"/>
                  <a:pt x="525935" y="1550601"/>
                  <a:pt x="477298" y="1510208"/>
                </a:cubicBezTo>
                <a:cubicBezTo>
                  <a:pt x="474001" y="1507734"/>
                  <a:pt x="470704" y="1504437"/>
                  <a:pt x="467407" y="1501964"/>
                </a:cubicBezTo>
                <a:cubicBezTo>
                  <a:pt x="463285" y="1499491"/>
                  <a:pt x="459987" y="1496194"/>
                  <a:pt x="456690" y="1493721"/>
                </a:cubicBezTo>
                <a:cubicBezTo>
                  <a:pt x="442676" y="1482179"/>
                  <a:pt x="428662" y="1470639"/>
                  <a:pt x="413824" y="1459098"/>
                </a:cubicBezTo>
                <a:cubicBezTo>
                  <a:pt x="395688" y="1445084"/>
                  <a:pt x="377552" y="1430246"/>
                  <a:pt x="359417" y="1415408"/>
                </a:cubicBezTo>
                <a:cubicBezTo>
                  <a:pt x="356119" y="1412935"/>
                  <a:pt x="352822" y="1409637"/>
                  <a:pt x="349525" y="1407164"/>
                </a:cubicBezTo>
                <a:cubicBezTo>
                  <a:pt x="346228" y="1404691"/>
                  <a:pt x="342930" y="1401393"/>
                  <a:pt x="339632" y="1398920"/>
                </a:cubicBezTo>
                <a:cubicBezTo>
                  <a:pt x="207736" y="1288458"/>
                  <a:pt x="82435" y="1157386"/>
                  <a:pt x="82435" y="959542"/>
                </a:cubicBezTo>
                <a:cubicBezTo>
                  <a:pt x="82435" y="810335"/>
                  <a:pt x="203614" y="661952"/>
                  <a:pt x="339633" y="505326"/>
                </a:cubicBezTo>
                <a:cubicBezTo>
                  <a:pt x="342105" y="502028"/>
                  <a:pt x="344578" y="498731"/>
                  <a:pt x="347877" y="495433"/>
                </a:cubicBezTo>
                <a:cubicBezTo>
                  <a:pt x="350349" y="492136"/>
                  <a:pt x="352822" y="488839"/>
                  <a:pt x="356119" y="485541"/>
                </a:cubicBezTo>
                <a:cubicBezTo>
                  <a:pt x="361890" y="479771"/>
                  <a:pt x="366836" y="474000"/>
                  <a:pt x="372606" y="467406"/>
                </a:cubicBezTo>
                <a:cubicBezTo>
                  <a:pt x="394039" y="443499"/>
                  <a:pt x="415472" y="418768"/>
                  <a:pt x="436905" y="394038"/>
                </a:cubicBezTo>
                <a:cubicBezTo>
                  <a:pt x="439379" y="390741"/>
                  <a:pt x="442676" y="387443"/>
                  <a:pt x="445149" y="384146"/>
                </a:cubicBezTo>
                <a:cubicBezTo>
                  <a:pt x="447622" y="380849"/>
                  <a:pt x="450920" y="377551"/>
                  <a:pt x="453392" y="374254"/>
                </a:cubicBezTo>
                <a:close/>
                <a:moveTo>
                  <a:pt x="74191" y="0"/>
                </a:moveTo>
                <a:lnTo>
                  <a:pt x="217628" y="0"/>
                </a:lnTo>
                <a:cubicBezTo>
                  <a:pt x="211033" y="62650"/>
                  <a:pt x="217628" y="125300"/>
                  <a:pt x="244008" y="185478"/>
                </a:cubicBezTo>
                <a:cubicBezTo>
                  <a:pt x="276157" y="258846"/>
                  <a:pt x="352821" y="314077"/>
                  <a:pt x="416297" y="375903"/>
                </a:cubicBezTo>
                <a:cubicBezTo>
                  <a:pt x="394038" y="401458"/>
                  <a:pt x="371781" y="427013"/>
                  <a:pt x="349524" y="452567"/>
                </a:cubicBezTo>
                <a:cubicBezTo>
                  <a:pt x="345402" y="457514"/>
                  <a:pt x="340456" y="463284"/>
                  <a:pt x="336334" y="468230"/>
                </a:cubicBezTo>
                <a:cubicBezTo>
                  <a:pt x="264616" y="398985"/>
                  <a:pt x="182181" y="333037"/>
                  <a:pt x="136842" y="248953"/>
                </a:cubicBezTo>
                <a:cubicBezTo>
                  <a:pt x="90678" y="163221"/>
                  <a:pt x="73367" y="79138"/>
                  <a:pt x="74191" y="0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ADFF98-A988-4C56-849B-E56B01758860}"/>
              </a:ext>
            </a:extLst>
          </p:cNvPr>
          <p:cNvSpPr/>
          <p:nvPr userDrawn="1"/>
        </p:nvSpPr>
        <p:spPr>
          <a:xfrm rot="2700000">
            <a:off x="1031037" y="-1094186"/>
            <a:ext cx="1169612" cy="5100012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chemeClr val="accent2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11F6DB-9A36-400C-8FF0-D5DE61D5908E}"/>
              </a:ext>
            </a:extLst>
          </p:cNvPr>
          <p:cNvSpPr/>
          <p:nvPr userDrawn="1"/>
        </p:nvSpPr>
        <p:spPr>
          <a:xfrm rot="2613694">
            <a:off x="6204536" y="1338587"/>
            <a:ext cx="1719555" cy="1405706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8405EAC-939C-4C4A-A652-22978EC323B2}"/>
              </a:ext>
            </a:extLst>
          </p:cNvPr>
          <p:cNvSpPr/>
          <p:nvPr userDrawn="1"/>
        </p:nvSpPr>
        <p:spPr>
          <a:xfrm rot="5400000">
            <a:off x="10559005" y="1597448"/>
            <a:ext cx="1161448" cy="949463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3D761A-CEA6-4A9C-BC05-657BD6ED734C}"/>
              </a:ext>
            </a:extLst>
          </p:cNvPr>
          <p:cNvSpPr/>
          <p:nvPr userDrawn="1"/>
        </p:nvSpPr>
        <p:spPr>
          <a:xfrm rot="8257828">
            <a:off x="273193" y="259357"/>
            <a:ext cx="749314" cy="612551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1260B8-53BA-47D3-87D6-323C933B2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7617" y="2316383"/>
            <a:ext cx="181676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7160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856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C9957A36-A56E-47BD-BCD7-E58C8386058C}"/>
              </a:ext>
            </a:extLst>
          </p:cNvPr>
          <p:cNvSpPr/>
          <p:nvPr/>
        </p:nvSpPr>
        <p:spPr>
          <a:xfrm rot="7811536">
            <a:off x="2659062" y="-2148677"/>
            <a:ext cx="3757650" cy="11821019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C1980C87-9FE6-4920-A98A-6BE370D8939F}"/>
              </a:ext>
            </a:extLst>
          </p:cNvPr>
          <p:cNvSpPr/>
          <p:nvPr/>
        </p:nvSpPr>
        <p:spPr>
          <a:xfrm rot="14230131">
            <a:off x="869637" y="89021"/>
            <a:ext cx="840223" cy="3564014"/>
          </a:xfrm>
          <a:custGeom>
            <a:avLst/>
            <a:gdLst>
              <a:gd name="connsiteX0" fmla="*/ 415585 w 840223"/>
              <a:gd name="connsiteY0" fmla="*/ 273907 h 3564014"/>
              <a:gd name="connsiteX1" fmla="*/ 348926 w 840223"/>
              <a:gd name="connsiteY1" fmla="*/ 350440 h 3564014"/>
              <a:gd name="connsiteX2" fmla="*/ 335759 w 840223"/>
              <a:gd name="connsiteY2" fmla="*/ 366076 h 3564014"/>
              <a:gd name="connsiteX3" fmla="*/ 136608 w 840223"/>
              <a:gd name="connsiteY3" fmla="*/ 147174 h 3564014"/>
              <a:gd name="connsiteX4" fmla="*/ 87746 w 840223"/>
              <a:gd name="connsiteY4" fmla="*/ 20442 h 3564014"/>
              <a:gd name="connsiteX5" fmla="*/ 84187 w 840223"/>
              <a:gd name="connsiteY5" fmla="*/ 0 h 3564014"/>
              <a:gd name="connsiteX6" fmla="*/ 262577 w 840223"/>
              <a:gd name="connsiteY6" fmla="*/ 115102 h 3564014"/>
              <a:gd name="connsiteX7" fmla="*/ 275093 w 840223"/>
              <a:gd name="connsiteY7" fmla="*/ 135730 h 3564014"/>
              <a:gd name="connsiteX8" fmla="*/ 415585 w 840223"/>
              <a:gd name="connsiteY8" fmla="*/ 273907 h 3564014"/>
              <a:gd name="connsiteX9" fmla="*/ 695383 w 840223"/>
              <a:gd name="connsiteY9" fmla="*/ 842556 h 3564014"/>
              <a:gd name="connsiteX10" fmla="*/ 693737 w 840223"/>
              <a:gd name="connsiteY10" fmla="*/ 826097 h 3564014"/>
              <a:gd name="connsiteX11" fmla="*/ 668227 w 840223"/>
              <a:gd name="connsiteY11" fmla="*/ 743804 h 3564014"/>
              <a:gd name="connsiteX12" fmla="*/ 650122 w 840223"/>
              <a:gd name="connsiteY12" fmla="*/ 708418 h 3564014"/>
              <a:gd name="connsiteX13" fmla="*/ 259226 w 840223"/>
              <a:gd name="connsiteY13" fmla="*/ 708418 h 3564014"/>
              <a:gd name="connsiteX14" fmla="*/ 240298 w 840223"/>
              <a:gd name="connsiteY14" fmla="*/ 743804 h 3564014"/>
              <a:gd name="connsiteX15" fmla="*/ 212319 w 840223"/>
              <a:gd name="connsiteY15" fmla="*/ 826098 h 3564014"/>
              <a:gd name="connsiteX16" fmla="*/ 209849 w 840223"/>
              <a:gd name="connsiteY16" fmla="*/ 842556 h 3564014"/>
              <a:gd name="connsiteX17" fmla="*/ 645184 w 840223"/>
              <a:gd name="connsiteY17" fmla="*/ 1034301 h 3564014"/>
              <a:gd name="connsiteX18" fmla="*/ 646007 w 840223"/>
              <a:gd name="connsiteY18" fmla="*/ 1032655 h 3564014"/>
              <a:gd name="connsiteX19" fmla="*/ 673987 w 840223"/>
              <a:gd name="connsiteY19" fmla="*/ 975050 h 3564014"/>
              <a:gd name="connsiteX20" fmla="*/ 692915 w 840223"/>
              <a:gd name="connsiteY20" fmla="*/ 900985 h 3564014"/>
              <a:gd name="connsiteX21" fmla="*/ 212319 w 840223"/>
              <a:gd name="connsiteY21" fmla="*/ 900985 h 3564014"/>
              <a:gd name="connsiteX22" fmla="*/ 230423 w 840223"/>
              <a:gd name="connsiteY22" fmla="*/ 975050 h 3564014"/>
              <a:gd name="connsiteX23" fmla="*/ 258403 w 840223"/>
              <a:gd name="connsiteY23" fmla="*/ 1032655 h 3564014"/>
              <a:gd name="connsiteX24" fmla="*/ 260049 w 840223"/>
              <a:gd name="connsiteY24" fmla="*/ 1034301 h 3564014"/>
              <a:gd name="connsiteX25" fmla="*/ 683862 w 840223"/>
              <a:gd name="connsiteY25" fmla="*/ 1723100 h 3564014"/>
              <a:gd name="connsiteX26" fmla="*/ 682216 w 840223"/>
              <a:gd name="connsiteY26" fmla="*/ 1704996 h 3564014"/>
              <a:gd name="connsiteX27" fmla="*/ 659997 w 840223"/>
              <a:gd name="connsiteY27" fmla="*/ 1622702 h 3564014"/>
              <a:gd name="connsiteX28" fmla="*/ 658351 w 840223"/>
              <a:gd name="connsiteY28" fmla="*/ 1618588 h 3564014"/>
              <a:gd name="connsiteX29" fmla="*/ 643539 w 840223"/>
              <a:gd name="connsiteY29" fmla="*/ 1588962 h 3564014"/>
              <a:gd name="connsiteX30" fmla="*/ 235361 w 840223"/>
              <a:gd name="connsiteY30" fmla="*/ 1588962 h 3564014"/>
              <a:gd name="connsiteX31" fmla="*/ 214787 w 840223"/>
              <a:gd name="connsiteY31" fmla="*/ 1622702 h 3564014"/>
              <a:gd name="connsiteX32" fmla="*/ 193391 w 840223"/>
              <a:gd name="connsiteY32" fmla="*/ 1704996 h 3564014"/>
              <a:gd name="connsiteX33" fmla="*/ 194214 w 840223"/>
              <a:gd name="connsiteY33" fmla="*/ 1723100 h 3564014"/>
              <a:gd name="connsiteX34" fmla="*/ 469898 w 840223"/>
              <a:gd name="connsiteY34" fmla="*/ 1723100 h 3564014"/>
              <a:gd name="connsiteX35" fmla="*/ 470721 w 840223"/>
              <a:gd name="connsiteY35" fmla="*/ 1723100 h 3564014"/>
              <a:gd name="connsiteX36" fmla="*/ 626256 w 840223"/>
              <a:gd name="connsiteY36" fmla="*/ 1915668 h 3564014"/>
              <a:gd name="connsiteX37" fmla="*/ 633663 w 840223"/>
              <a:gd name="connsiteY37" fmla="*/ 1904147 h 3564014"/>
              <a:gd name="connsiteX38" fmla="*/ 646007 w 840223"/>
              <a:gd name="connsiteY38" fmla="*/ 1882750 h 3564014"/>
              <a:gd name="connsiteX39" fmla="*/ 645184 w 840223"/>
              <a:gd name="connsiteY39" fmla="*/ 1882750 h 3564014"/>
              <a:gd name="connsiteX40" fmla="*/ 662466 w 840223"/>
              <a:gd name="connsiteY40" fmla="*/ 1845719 h 3564014"/>
              <a:gd name="connsiteX41" fmla="*/ 680570 w 840223"/>
              <a:gd name="connsiteY41" fmla="*/ 1781529 h 3564014"/>
              <a:gd name="connsiteX42" fmla="*/ 470721 w 840223"/>
              <a:gd name="connsiteY42" fmla="*/ 1781529 h 3564014"/>
              <a:gd name="connsiteX43" fmla="*/ 469898 w 840223"/>
              <a:gd name="connsiteY43" fmla="*/ 1781529 h 3564014"/>
              <a:gd name="connsiteX44" fmla="*/ 201620 w 840223"/>
              <a:gd name="connsiteY44" fmla="*/ 1781529 h 3564014"/>
              <a:gd name="connsiteX45" fmla="*/ 222194 w 840223"/>
              <a:gd name="connsiteY45" fmla="*/ 1845718 h 3564014"/>
              <a:gd name="connsiteX46" fmla="*/ 250174 w 840223"/>
              <a:gd name="connsiteY46" fmla="*/ 1903324 h 3564014"/>
              <a:gd name="connsiteX47" fmla="*/ 257580 w 840223"/>
              <a:gd name="connsiteY47" fmla="*/ 1914845 h 3564014"/>
              <a:gd name="connsiteX48" fmla="*/ 257580 w 840223"/>
              <a:gd name="connsiteY48" fmla="*/ 1915668 h 3564014"/>
              <a:gd name="connsiteX49" fmla="*/ 683040 w 840223"/>
              <a:gd name="connsiteY49" fmla="*/ 2634916 h 3564014"/>
              <a:gd name="connsiteX50" fmla="*/ 681394 w 840223"/>
              <a:gd name="connsiteY50" fmla="*/ 2625041 h 3564014"/>
              <a:gd name="connsiteX51" fmla="*/ 650122 w 840223"/>
              <a:gd name="connsiteY51" fmla="*/ 2542747 h 3564014"/>
              <a:gd name="connsiteX52" fmla="*/ 618850 w 840223"/>
              <a:gd name="connsiteY52" fmla="*/ 2494194 h 3564014"/>
              <a:gd name="connsiteX53" fmla="*/ 190099 w 840223"/>
              <a:gd name="connsiteY53" fmla="*/ 2494194 h 3564014"/>
              <a:gd name="connsiteX54" fmla="*/ 158827 w 840223"/>
              <a:gd name="connsiteY54" fmla="*/ 2542747 h 3564014"/>
              <a:gd name="connsiteX55" fmla="*/ 130847 w 840223"/>
              <a:gd name="connsiteY55" fmla="*/ 2625041 h 3564014"/>
              <a:gd name="connsiteX56" fmla="*/ 130025 w 840223"/>
              <a:gd name="connsiteY56" fmla="*/ 2634916 h 3564014"/>
              <a:gd name="connsiteX57" fmla="*/ 624610 w 840223"/>
              <a:gd name="connsiteY57" fmla="*/ 2822546 h 3564014"/>
              <a:gd name="connsiteX58" fmla="*/ 659174 w 840223"/>
              <a:gd name="connsiteY58" fmla="*/ 2764940 h 3564014"/>
              <a:gd name="connsiteX59" fmla="*/ 682216 w 840223"/>
              <a:gd name="connsiteY59" fmla="*/ 2695813 h 3564014"/>
              <a:gd name="connsiteX60" fmla="*/ 134962 w 840223"/>
              <a:gd name="connsiteY60" fmla="*/ 2695813 h 3564014"/>
              <a:gd name="connsiteX61" fmla="*/ 161296 w 840223"/>
              <a:gd name="connsiteY61" fmla="*/ 2764940 h 3564014"/>
              <a:gd name="connsiteX62" fmla="*/ 198328 w 840223"/>
              <a:gd name="connsiteY62" fmla="*/ 2822546 h 3564014"/>
              <a:gd name="connsiteX63" fmla="*/ 210673 w 840223"/>
              <a:gd name="connsiteY63" fmla="*/ 2837359 h 3564014"/>
              <a:gd name="connsiteX64" fmla="*/ 613913 w 840223"/>
              <a:gd name="connsiteY64" fmla="*/ 2837359 h 3564014"/>
              <a:gd name="connsiteX65" fmla="*/ 624610 w 840223"/>
              <a:gd name="connsiteY65" fmla="*/ 2822546 h 3564014"/>
              <a:gd name="connsiteX66" fmla="*/ 396657 w 840223"/>
              <a:gd name="connsiteY66" fmla="*/ 3210973 h 3564014"/>
              <a:gd name="connsiteX67" fmla="*/ 129201 w 840223"/>
              <a:gd name="connsiteY67" fmla="*/ 3564014 h 3564014"/>
              <a:gd name="connsiteX68" fmla="*/ 0 w 840223"/>
              <a:gd name="connsiteY68" fmla="*/ 3564014 h 3564014"/>
              <a:gd name="connsiteX69" fmla="*/ 302018 w 840223"/>
              <a:gd name="connsiteY69" fmla="*/ 3132794 h 3564014"/>
              <a:gd name="connsiteX70" fmla="*/ 371145 w 840223"/>
              <a:gd name="connsiteY70" fmla="*/ 3189577 h 3564014"/>
              <a:gd name="connsiteX71" fmla="*/ 396657 w 840223"/>
              <a:gd name="connsiteY71" fmla="*/ 3210973 h 3564014"/>
              <a:gd name="connsiteX72" fmla="*/ 840220 w 840223"/>
              <a:gd name="connsiteY72" fmla="*/ 3562368 h 3564014"/>
              <a:gd name="connsiteX73" fmla="*/ 711020 w 840223"/>
              <a:gd name="connsiteY73" fmla="*/ 3562368 h 3564014"/>
              <a:gd name="connsiteX74" fmla="*/ 435335 w 840223"/>
              <a:gd name="connsiteY74" fmla="*/ 3209327 h 3564014"/>
              <a:gd name="connsiteX75" fmla="*/ 425459 w 840223"/>
              <a:gd name="connsiteY75" fmla="*/ 3201098 h 3564014"/>
              <a:gd name="connsiteX76" fmla="*/ 415584 w 840223"/>
              <a:gd name="connsiteY76" fmla="*/ 3192868 h 3564014"/>
              <a:gd name="connsiteX77" fmla="*/ 388427 w 840223"/>
              <a:gd name="connsiteY77" fmla="*/ 3170649 h 3564014"/>
              <a:gd name="connsiteX78" fmla="*/ 320946 w 840223"/>
              <a:gd name="connsiteY78" fmla="*/ 3114689 h 3564014"/>
              <a:gd name="connsiteX79" fmla="*/ 311071 w 840223"/>
              <a:gd name="connsiteY79" fmla="*/ 3106460 h 3564014"/>
              <a:gd name="connsiteX80" fmla="*/ 301196 w 840223"/>
              <a:gd name="connsiteY80" fmla="*/ 3098231 h 3564014"/>
              <a:gd name="connsiteX81" fmla="*/ 0 w 840223"/>
              <a:gd name="connsiteY81" fmla="*/ 2650552 h 3564014"/>
              <a:gd name="connsiteX82" fmla="*/ 311071 w 840223"/>
              <a:gd name="connsiteY82" fmla="*/ 2209457 h 3564014"/>
              <a:gd name="connsiteX83" fmla="*/ 320947 w 840223"/>
              <a:gd name="connsiteY83" fmla="*/ 2201228 h 3564014"/>
              <a:gd name="connsiteX84" fmla="*/ 330822 w 840223"/>
              <a:gd name="connsiteY84" fmla="*/ 2192998 h 3564014"/>
              <a:gd name="connsiteX85" fmla="*/ 348103 w 840223"/>
              <a:gd name="connsiteY85" fmla="*/ 2179008 h 3564014"/>
              <a:gd name="connsiteX86" fmla="*/ 427105 w 840223"/>
              <a:gd name="connsiteY86" fmla="*/ 2115642 h 3564014"/>
              <a:gd name="connsiteX87" fmla="*/ 436980 w 840223"/>
              <a:gd name="connsiteY87" fmla="*/ 2107413 h 3564014"/>
              <a:gd name="connsiteX88" fmla="*/ 446856 w 840223"/>
              <a:gd name="connsiteY88" fmla="*/ 2099184 h 3564014"/>
              <a:gd name="connsiteX89" fmla="*/ 581818 w 840223"/>
              <a:gd name="connsiteY89" fmla="*/ 1969982 h 3564014"/>
              <a:gd name="connsiteX90" fmla="*/ 297081 w 840223"/>
              <a:gd name="connsiteY90" fmla="*/ 1969982 h 3564014"/>
              <a:gd name="connsiteX91" fmla="*/ 408178 w 840223"/>
              <a:gd name="connsiteY91" fmla="*/ 2097538 h 3564014"/>
              <a:gd name="connsiteX92" fmla="*/ 329176 w 840223"/>
              <a:gd name="connsiteY92" fmla="*/ 2160903 h 3564014"/>
              <a:gd name="connsiteX93" fmla="*/ 311894 w 840223"/>
              <a:gd name="connsiteY93" fmla="*/ 2174894 h 3564014"/>
              <a:gd name="connsiteX94" fmla="*/ 64190 w 840223"/>
              <a:gd name="connsiteY94" fmla="*/ 1702527 h 3564014"/>
              <a:gd name="connsiteX95" fmla="*/ 336582 w 840223"/>
              <a:gd name="connsiteY95" fmla="*/ 1327267 h 3564014"/>
              <a:gd name="connsiteX96" fmla="*/ 393365 w 840223"/>
              <a:gd name="connsiteY96" fmla="*/ 1373352 h 3564014"/>
              <a:gd name="connsiteX97" fmla="*/ 433689 w 840223"/>
              <a:gd name="connsiteY97" fmla="*/ 1405446 h 3564014"/>
              <a:gd name="connsiteX98" fmla="*/ 286383 w 840223"/>
              <a:gd name="connsiteY98" fmla="*/ 1528887 h 3564014"/>
              <a:gd name="connsiteX99" fmla="*/ 604860 w 840223"/>
              <a:gd name="connsiteY99" fmla="*/ 1528887 h 3564014"/>
              <a:gd name="connsiteX100" fmla="*/ 476482 w 840223"/>
              <a:gd name="connsiteY100" fmla="*/ 1406269 h 3564014"/>
              <a:gd name="connsiteX101" fmla="*/ 466606 w 840223"/>
              <a:gd name="connsiteY101" fmla="*/ 1398040 h 3564014"/>
              <a:gd name="connsiteX102" fmla="*/ 455908 w 840223"/>
              <a:gd name="connsiteY102" fmla="*/ 1389811 h 3564014"/>
              <a:gd name="connsiteX103" fmla="*/ 413116 w 840223"/>
              <a:gd name="connsiteY103" fmla="*/ 1355247 h 3564014"/>
              <a:gd name="connsiteX104" fmla="*/ 358802 w 840223"/>
              <a:gd name="connsiteY104" fmla="*/ 1311631 h 3564014"/>
              <a:gd name="connsiteX105" fmla="*/ 348926 w 840223"/>
              <a:gd name="connsiteY105" fmla="*/ 1303402 h 3564014"/>
              <a:gd name="connsiteX106" fmla="*/ 339051 w 840223"/>
              <a:gd name="connsiteY106" fmla="*/ 1295172 h 3564014"/>
              <a:gd name="connsiteX107" fmla="*/ 82294 w 840223"/>
              <a:gd name="connsiteY107" fmla="*/ 856547 h 3564014"/>
              <a:gd name="connsiteX108" fmla="*/ 339051 w 840223"/>
              <a:gd name="connsiteY108" fmla="*/ 403107 h 3564014"/>
              <a:gd name="connsiteX109" fmla="*/ 347281 w 840223"/>
              <a:gd name="connsiteY109" fmla="*/ 393232 h 3564014"/>
              <a:gd name="connsiteX110" fmla="*/ 355510 w 840223"/>
              <a:gd name="connsiteY110" fmla="*/ 383357 h 3564014"/>
              <a:gd name="connsiteX111" fmla="*/ 371969 w 840223"/>
              <a:gd name="connsiteY111" fmla="*/ 365252 h 3564014"/>
              <a:gd name="connsiteX112" fmla="*/ 436158 w 840223"/>
              <a:gd name="connsiteY112" fmla="*/ 292011 h 3564014"/>
              <a:gd name="connsiteX113" fmla="*/ 444387 w 840223"/>
              <a:gd name="connsiteY113" fmla="*/ 282136 h 3564014"/>
              <a:gd name="connsiteX114" fmla="*/ 452617 w 840223"/>
              <a:gd name="connsiteY114" fmla="*/ 272260 h 3564014"/>
              <a:gd name="connsiteX115" fmla="*/ 471157 w 840223"/>
              <a:gd name="connsiteY115" fmla="*/ 249683 h 3564014"/>
              <a:gd name="connsiteX116" fmla="*/ 576947 w 840223"/>
              <a:gd name="connsiteY116" fmla="*/ 317942 h 3564014"/>
              <a:gd name="connsiteX117" fmla="*/ 539848 w 840223"/>
              <a:gd name="connsiteY117" fmla="*/ 361138 h 3564014"/>
              <a:gd name="connsiteX118" fmla="*/ 531619 w 840223"/>
              <a:gd name="connsiteY118" fmla="*/ 371013 h 3564014"/>
              <a:gd name="connsiteX119" fmla="*/ 523390 w 840223"/>
              <a:gd name="connsiteY119" fmla="*/ 380888 h 3564014"/>
              <a:gd name="connsiteX120" fmla="*/ 471544 w 840223"/>
              <a:gd name="connsiteY120" fmla="*/ 440140 h 3564014"/>
              <a:gd name="connsiteX121" fmla="*/ 442741 w 840223"/>
              <a:gd name="connsiteY121" fmla="*/ 472234 h 3564014"/>
              <a:gd name="connsiteX122" fmla="*/ 434512 w 840223"/>
              <a:gd name="connsiteY122" fmla="*/ 482109 h 3564014"/>
              <a:gd name="connsiteX123" fmla="*/ 426283 w 840223"/>
              <a:gd name="connsiteY123" fmla="*/ 491984 h 3564014"/>
              <a:gd name="connsiteX124" fmla="*/ 296258 w 840223"/>
              <a:gd name="connsiteY124" fmla="*/ 653280 h 3564014"/>
              <a:gd name="connsiteX125" fmla="*/ 612267 w 840223"/>
              <a:gd name="connsiteY125" fmla="*/ 653280 h 3564014"/>
              <a:gd name="connsiteX126" fmla="*/ 463314 w 840223"/>
              <a:gd name="connsiteY126" fmla="*/ 490339 h 3564014"/>
              <a:gd name="connsiteX127" fmla="*/ 494586 w 840223"/>
              <a:gd name="connsiteY127" fmla="*/ 454953 h 3564014"/>
              <a:gd name="connsiteX128" fmla="*/ 543962 w 840223"/>
              <a:gd name="connsiteY128" fmla="*/ 398169 h 3564014"/>
              <a:gd name="connsiteX129" fmla="*/ 825408 w 840223"/>
              <a:gd name="connsiteY129" fmla="*/ 859838 h 3564014"/>
              <a:gd name="connsiteX130" fmla="*/ 572766 w 840223"/>
              <a:gd name="connsiteY130" fmla="*/ 1299287 h 3564014"/>
              <a:gd name="connsiteX131" fmla="*/ 516806 w 840223"/>
              <a:gd name="connsiteY131" fmla="*/ 1254025 h 3564014"/>
              <a:gd name="connsiteX132" fmla="*/ 476482 w 840223"/>
              <a:gd name="connsiteY132" fmla="*/ 1221931 h 3564014"/>
              <a:gd name="connsiteX133" fmla="*/ 605683 w 840223"/>
              <a:gd name="connsiteY133" fmla="*/ 1093553 h 3564014"/>
              <a:gd name="connsiteX134" fmla="*/ 302018 w 840223"/>
              <a:gd name="connsiteY134" fmla="*/ 1093553 h 3564014"/>
              <a:gd name="connsiteX135" fmla="*/ 436158 w 840223"/>
              <a:gd name="connsiteY135" fmla="*/ 1221931 h 3564014"/>
              <a:gd name="connsiteX136" fmla="*/ 446033 w 840223"/>
              <a:gd name="connsiteY136" fmla="*/ 1230161 h 3564014"/>
              <a:gd name="connsiteX137" fmla="*/ 455908 w 840223"/>
              <a:gd name="connsiteY137" fmla="*/ 1238390 h 3564014"/>
              <a:gd name="connsiteX138" fmla="*/ 497878 w 840223"/>
              <a:gd name="connsiteY138" fmla="*/ 1272130 h 3564014"/>
              <a:gd name="connsiteX139" fmla="*/ 552192 w 840223"/>
              <a:gd name="connsiteY139" fmla="*/ 1315746 h 3564014"/>
              <a:gd name="connsiteX140" fmla="*/ 562067 w 840223"/>
              <a:gd name="connsiteY140" fmla="*/ 1323976 h 3564014"/>
              <a:gd name="connsiteX141" fmla="*/ 571942 w 840223"/>
              <a:gd name="connsiteY141" fmla="*/ 1332205 h 3564014"/>
              <a:gd name="connsiteX142" fmla="*/ 794959 w 840223"/>
              <a:gd name="connsiteY142" fmla="*/ 1619410 h 3564014"/>
              <a:gd name="connsiteX143" fmla="*/ 794136 w 840223"/>
              <a:gd name="connsiteY143" fmla="*/ 1619410 h 3564014"/>
              <a:gd name="connsiteX144" fmla="*/ 812241 w 840223"/>
              <a:gd name="connsiteY144" fmla="*/ 1738737 h 3564014"/>
              <a:gd name="connsiteX145" fmla="*/ 783438 w 840223"/>
              <a:gd name="connsiteY145" fmla="*/ 1882750 h 3564014"/>
              <a:gd name="connsiteX146" fmla="*/ 784261 w 840223"/>
              <a:gd name="connsiteY146" fmla="*/ 1882750 h 3564014"/>
              <a:gd name="connsiteX147" fmla="*/ 533265 w 840223"/>
              <a:gd name="connsiteY147" fmla="*/ 2187237 h 3564014"/>
              <a:gd name="connsiteX148" fmla="*/ 523389 w 840223"/>
              <a:gd name="connsiteY148" fmla="*/ 2195467 h 3564014"/>
              <a:gd name="connsiteX149" fmla="*/ 513514 w 840223"/>
              <a:gd name="connsiteY149" fmla="*/ 2203696 h 3564014"/>
              <a:gd name="connsiteX150" fmla="*/ 432866 w 840223"/>
              <a:gd name="connsiteY150" fmla="*/ 2268709 h 3564014"/>
              <a:gd name="connsiteX151" fmla="*/ 417230 w 840223"/>
              <a:gd name="connsiteY151" fmla="*/ 2281052 h 3564014"/>
              <a:gd name="connsiteX152" fmla="*/ 406532 w 840223"/>
              <a:gd name="connsiteY152" fmla="*/ 2289282 h 3564014"/>
              <a:gd name="connsiteX153" fmla="*/ 396657 w 840223"/>
              <a:gd name="connsiteY153" fmla="*/ 2297511 h 3564014"/>
              <a:gd name="connsiteX154" fmla="*/ 242767 w 840223"/>
              <a:gd name="connsiteY154" fmla="*/ 2433296 h 3564014"/>
              <a:gd name="connsiteX155" fmla="*/ 571120 w 840223"/>
              <a:gd name="connsiteY155" fmla="*/ 2433296 h 3564014"/>
              <a:gd name="connsiteX156" fmla="*/ 438626 w 840223"/>
              <a:gd name="connsiteY156" fmla="*/ 2299157 h 3564014"/>
              <a:gd name="connsiteX157" fmla="*/ 453439 w 840223"/>
              <a:gd name="connsiteY157" fmla="*/ 2287636 h 3564014"/>
              <a:gd name="connsiteX158" fmla="*/ 534087 w 840223"/>
              <a:gd name="connsiteY158" fmla="*/ 2221801 h 3564014"/>
              <a:gd name="connsiteX159" fmla="*/ 814710 w 840223"/>
              <a:gd name="connsiteY159" fmla="*/ 2659604 h 3564014"/>
              <a:gd name="connsiteX160" fmla="*/ 531619 w 840223"/>
              <a:gd name="connsiteY160" fmla="*/ 3097407 h 3564014"/>
              <a:gd name="connsiteX161" fmla="*/ 497055 w 840223"/>
              <a:gd name="connsiteY161" fmla="*/ 3068605 h 3564014"/>
              <a:gd name="connsiteX162" fmla="*/ 436981 w 840223"/>
              <a:gd name="connsiteY162" fmla="*/ 3019229 h 3564014"/>
              <a:gd name="connsiteX163" fmla="*/ 562891 w 840223"/>
              <a:gd name="connsiteY163" fmla="*/ 2899080 h 3564014"/>
              <a:gd name="connsiteX164" fmla="*/ 264987 w 840223"/>
              <a:gd name="connsiteY164" fmla="*/ 2899080 h 3564014"/>
              <a:gd name="connsiteX165" fmla="*/ 396657 w 840223"/>
              <a:gd name="connsiteY165" fmla="*/ 3019229 h 3564014"/>
              <a:gd name="connsiteX166" fmla="*/ 406532 w 840223"/>
              <a:gd name="connsiteY166" fmla="*/ 3027458 h 3564014"/>
              <a:gd name="connsiteX167" fmla="*/ 416407 w 840223"/>
              <a:gd name="connsiteY167" fmla="*/ 3035687 h 3564014"/>
              <a:gd name="connsiteX168" fmla="*/ 477305 w 840223"/>
              <a:gd name="connsiteY168" fmla="*/ 3086710 h 3564014"/>
              <a:gd name="connsiteX169" fmla="*/ 511045 w 840223"/>
              <a:gd name="connsiteY169" fmla="*/ 3114689 h 3564014"/>
              <a:gd name="connsiteX170" fmla="*/ 520920 w 840223"/>
              <a:gd name="connsiteY170" fmla="*/ 3122919 h 3564014"/>
              <a:gd name="connsiteX171" fmla="*/ 530795 w 840223"/>
              <a:gd name="connsiteY171" fmla="*/ 3131148 h 3564014"/>
              <a:gd name="connsiteX172" fmla="*/ 840220 w 840223"/>
              <a:gd name="connsiteY172" fmla="*/ 3562368 h 35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40223" h="3564014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9B14B12C-7B22-4D86-9860-BEE024252259}"/>
              </a:ext>
            </a:extLst>
          </p:cNvPr>
          <p:cNvSpPr/>
          <p:nvPr userDrawn="1"/>
        </p:nvSpPr>
        <p:spPr>
          <a:xfrm rot="1800000">
            <a:off x="1871585" y="-680720"/>
            <a:ext cx="1784313" cy="7923565"/>
          </a:xfrm>
          <a:custGeom>
            <a:avLst/>
            <a:gdLst>
              <a:gd name="connsiteX0" fmla="*/ 652884 w 1784313"/>
              <a:gd name="connsiteY0" fmla="*/ 6991381 h 7923565"/>
              <a:gd name="connsiteX1" fmla="*/ 802318 w 1784313"/>
              <a:gd name="connsiteY1" fmla="*/ 7114129 h 7923565"/>
              <a:gd name="connsiteX2" fmla="*/ 857467 w 1784313"/>
              <a:gd name="connsiteY2" fmla="*/ 7160383 h 7923565"/>
              <a:gd name="connsiteX3" fmla="*/ 279299 w 1784313"/>
              <a:gd name="connsiteY3" fmla="*/ 7923565 h 7923565"/>
              <a:gd name="connsiteX4" fmla="*/ 0 w 1784313"/>
              <a:gd name="connsiteY4" fmla="*/ 7923565 h 7923565"/>
              <a:gd name="connsiteX5" fmla="*/ 652884 w 1784313"/>
              <a:gd name="connsiteY5" fmla="*/ 6991381 h 7923565"/>
              <a:gd name="connsiteX6" fmla="*/ 291752 w 1784313"/>
              <a:gd name="connsiteY6" fmla="*/ 6046743 h 7923565"/>
              <a:gd name="connsiteX7" fmla="*/ 348680 w 1784313"/>
              <a:gd name="connsiteY7" fmla="*/ 6196177 h 7923565"/>
              <a:gd name="connsiteX8" fmla="*/ 428733 w 1784313"/>
              <a:gd name="connsiteY8" fmla="*/ 6320706 h 7923565"/>
              <a:gd name="connsiteX9" fmla="*/ 455418 w 1784313"/>
              <a:gd name="connsiteY9" fmla="*/ 6352727 h 7923565"/>
              <a:gd name="connsiteX10" fmla="*/ 1327117 w 1784313"/>
              <a:gd name="connsiteY10" fmla="*/ 6352727 h 7923565"/>
              <a:gd name="connsiteX11" fmla="*/ 1350243 w 1784313"/>
              <a:gd name="connsiteY11" fmla="*/ 6320706 h 7923565"/>
              <a:gd name="connsiteX12" fmla="*/ 1424960 w 1784313"/>
              <a:gd name="connsiteY12" fmla="*/ 6196177 h 7923565"/>
              <a:gd name="connsiteX13" fmla="*/ 1474771 w 1784313"/>
              <a:gd name="connsiteY13" fmla="*/ 6046743 h 7923565"/>
              <a:gd name="connsiteX14" fmla="*/ 410943 w 1784313"/>
              <a:gd name="connsiteY14" fmla="*/ 5610895 h 7923565"/>
              <a:gd name="connsiteX15" fmla="*/ 343342 w 1784313"/>
              <a:gd name="connsiteY15" fmla="*/ 5715853 h 7923565"/>
              <a:gd name="connsiteX16" fmla="*/ 282856 w 1784313"/>
              <a:gd name="connsiteY16" fmla="*/ 5893751 h 7923565"/>
              <a:gd name="connsiteX17" fmla="*/ 281078 w 1784313"/>
              <a:gd name="connsiteY17" fmla="*/ 5915099 h 7923565"/>
              <a:gd name="connsiteX18" fmla="*/ 1476551 w 1784313"/>
              <a:gd name="connsiteY18" fmla="*/ 5915099 h 7923565"/>
              <a:gd name="connsiteX19" fmla="*/ 1472993 w 1784313"/>
              <a:gd name="connsiteY19" fmla="*/ 5893751 h 7923565"/>
              <a:gd name="connsiteX20" fmla="*/ 1405392 w 1784313"/>
              <a:gd name="connsiteY20" fmla="*/ 5715853 h 7923565"/>
              <a:gd name="connsiteX21" fmla="*/ 1337791 w 1784313"/>
              <a:gd name="connsiteY21" fmla="*/ 5610895 h 7923565"/>
              <a:gd name="connsiteX22" fmla="*/ 435849 w 1784313"/>
              <a:gd name="connsiteY22" fmla="*/ 4070300 h 7923565"/>
              <a:gd name="connsiteX23" fmla="*/ 480324 w 1784313"/>
              <a:gd name="connsiteY23" fmla="*/ 4209061 h 7923565"/>
              <a:gd name="connsiteX24" fmla="*/ 540809 w 1784313"/>
              <a:gd name="connsiteY24" fmla="*/ 4333589 h 7923565"/>
              <a:gd name="connsiteX25" fmla="*/ 556819 w 1784313"/>
              <a:gd name="connsiteY25" fmla="*/ 4358495 h 7923565"/>
              <a:gd name="connsiteX26" fmla="*/ 556819 w 1784313"/>
              <a:gd name="connsiteY26" fmla="*/ 4360273 h 7923565"/>
              <a:gd name="connsiteX27" fmla="*/ 1353801 w 1784313"/>
              <a:gd name="connsiteY27" fmla="*/ 4360273 h 7923565"/>
              <a:gd name="connsiteX28" fmla="*/ 1369813 w 1784313"/>
              <a:gd name="connsiteY28" fmla="*/ 4335367 h 7923565"/>
              <a:gd name="connsiteX29" fmla="*/ 1396497 w 1784313"/>
              <a:gd name="connsiteY29" fmla="*/ 4289114 h 7923565"/>
              <a:gd name="connsiteX30" fmla="*/ 1394718 w 1784313"/>
              <a:gd name="connsiteY30" fmla="*/ 4289114 h 7923565"/>
              <a:gd name="connsiteX31" fmla="*/ 1432076 w 1784313"/>
              <a:gd name="connsiteY31" fmla="*/ 4209060 h 7923565"/>
              <a:gd name="connsiteX32" fmla="*/ 1471213 w 1784313"/>
              <a:gd name="connsiteY32" fmla="*/ 4070300 h 7923565"/>
              <a:gd name="connsiteX33" fmla="*/ 1017575 w 1784313"/>
              <a:gd name="connsiteY33" fmla="*/ 4070300 h 7923565"/>
              <a:gd name="connsiteX34" fmla="*/ 1015795 w 1784313"/>
              <a:gd name="connsiteY34" fmla="*/ 4070300 h 7923565"/>
              <a:gd name="connsiteX35" fmla="*/ 508787 w 1784313"/>
              <a:gd name="connsiteY35" fmla="*/ 3654019 h 7923565"/>
              <a:gd name="connsiteX36" fmla="*/ 464312 w 1784313"/>
              <a:gd name="connsiteY36" fmla="*/ 3726957 h 7923565"/>
              <a:gd name="connsiteX37" fmla="*/ 418059 w 1784313"/>
              <a:gd name="connsiteY37" fmla="*/ 3904855 h 7923565"/>
              <a:gd name="connsiteX38" fmla="*/ 419839 w 1784313"/>
              <a:gd name="connsiteY38" fmla="*/ 3943992 h 7923565"/>
              <a:gd name="connsiteX39" fmla="*/ 1015795 w 1784313"/>
              <a:gd name="connsiteY39" fmla="*/ 3943992 h 7923565"/>
              <a:gd name="connsiteX40" fmla="*/ 1017575 w 1784313"/>
              <a:gd name="connsiteY40" fmla="*/ 3943992 h 7923565"/>
              <a:gd name="connsiteX41" fmla="*/ 1478329 w 1784313"/>
              <a:gd name="connsiteY41" fmla="*/ 3943992 h 7923565"/>
              <a:gd name="connsiteX42" fmla="*/ 1474772 w 1784313"/>
              <a:gd name="connsiteY42" fmla="*/ 3904854 h 7923565"/>
              <a:gd name="connsiteX43" fmla="*/ 1426740 w 1784313"/>
              <a:gd name="connsiteY43" fmla="*/ 3726957 h 7923565"/>
              <a:gd name="connsiteX44" fmla="*/ 1423182 w 1784313"/>
              <a:gd name="connsiteY44" fmla="*/ 3718063 h 7923565"/>
              <a:gd name="connsiteX45" fmla="*/ 1391161 w 1784313"/>
              <a:gd name="connsiteY45" fmla="*/ 3654020 h 7923565"/>
              <a:gd name="connsiteX46" fmla="*/ 458976 w 1784313"/>
              <a:gd name="connsiteY46" fmla="*/ 2166795 h 7923565"/>
              <a:gd name="connsiteX47" fmla="*/ 498114 w 1784313"/>
              <a:gd name="connsiteY47" fmla="*/ 2326903 h 7923565"/>
              <a:gd name="connsiteX48" fmla="*/ 558599 w 1784313"/>
              <a:gd name="connsiteY48" fmla="*/ 2451431 h 7923565"/>
              <a:gd name="connsiteX49" fmla="*/ 562157 w 1784313"/>
              <a:gd name="connsiteY49" fmla="*/ 2454989 h 7923565"/>
              <a:gd name="connsiteX50" fmla="*/ 1394718 w 1784313"/>
              <a:gd name="connsiteY50" fmla="*/ 2454989 h 7923565"/>
              <a:gd name="connsiteX51" fmla="*/ 1396497 w 1784313"/>
              <a:gd name="connsiteY51" fmla="*/ 2451431 h 7923565"/>
              <a:gd name="connsiteX52" fmla="*/ 1456982 w 1784313"/>
              <a:gd name="connsiteY52" fmla="*/ 2326903 h 7923565"/>
              <a:gd name="connsiteX53" fmla="*/ 1497899 w 1784313"/>
              <a:gd name="connsiteY53" fmla="*/ 2166795 h 7923565"/>
              <a:gd name="connsiteX54" fmla="*/ 560377 w 1784313"/>
              <a:gd name="connsiteY54" fmla="*/ 1750514 h 7923565"/>
              <a:gd name="connsiteX55" fmla="*/ 519461 w 1784313"/>
              <a:gd name="connsiteY55" fmla="*/ 1827009 h 7923565"/>
              <a:gd name="connsiteX56" fmla="*/ 458976 w 1784313"/>
              <a:gd name="connsiteY56" fmla="*/ 2004907 h 7923565"/>
              <a:gd name="connsiteX57" fmla="*/ 453638 w 1784313"/>
              <a:gd name="connsiteY57" fmla="*/ 2040486 h 7923565"/>
              <a:gd name="connsiteX58" fmla="*/ 1503235 w 1784313"/>
              <a:gd name="connsiteY58" fmla="*/ 2040486 h 7923565"/>
              <a:gd name="connsiteX59" fmla="*/ 1499677 w 1784313"/>
              <a:gd name="connsiteY59" fmla="*/ 2004907 h 7923565"/>
              <a:gd name="connsiteX60" fmla="*/ 1444530 w 1784313"/>
              <a:gd name="connsiteY60" fmla="*/ 1827009 h 7923565"/>
              <a:gd name="connsiteX61" fmla="*/ 1405392 w 1784313"/>
              <a:gd name="connsiteY61" fmla="*/ 1750514 h 7923565"/>
              <a:gd name="connsiteX62" fmla="*/ 1423182 w 1784313"/>
              <a:gd name="connsiteY62" fmla="*/ 0 h 7923565"/>
              <a:gd name="connsiteX63" fmla="*/ 1688249 w 1784313"/>
              <a:gd name="connsiteY63" fmla="*/ 0 h 7923565"/>
              <a:gd name="connsiteX64" fmla="*/ 1524583 w 1784313"/>
              <a:gd name="connsiteY64" fmla="*/ 539029 h 7923565"/>
              <a:gd name="connsiteX65" fmla="*/ 1167009 w 1784313"/>
              <a:gd name="connsiteY65" fmla="*/ 999785 h 7923565"/>
              <a:gd name="connsiteX66" fmla="*/ 1149220 w 1784313"/>
              <a:gd name="connsiteY66" fmla="*/ 1021133 h 7923565"/>
              <a:gd name="connsiteX67" fmla="*/ 1131430 w 1784313"/>
              <a:gd name="connsiteY67" fmla="*/ 1042481 h 7923565"/>
              <a:gd name="connsiteX68" fmla="*/ 1019353 w 1784313"/>
              <a:gd name="connsiteY68" fmla="*/ 1170567 h 7923565"/>
              <a:gd name="connsiteX69" fmla="*/ 957090 w 1784313"/>
              <a:gd name="connsiteY69" fmla="*/ 1239946 h 7923565"/>
              <a:gd name="connsiteX70" fmla="*/ 939300 w 1784313"/>
              <a:gd name="connsiteY70" fmla="*/ 1261294 h 7923565"/>
              <a:gd name="connsiteX71" fmla="*/ 921511 w 1784313"/>
              <a:gd name="connsiteY71" fmla="*/ 1282642 h 7923565"/>
              <a:gd name="connsiteX72" fmla="*/ 640432 w 1784313"/>
              <a:gd name="connsiteY72" fmla="*/ 1631321 h 7923565"/>
              <a:gd name="connsiteX73" fmla="*/ 1323559 w 1784313"/>
              <a:gd name="connsiteY73" fmla="*/ 1631321 h 7923565"/>
              <a:gd name="connsiteX74" fmla="*/ 1001563 w 1784313"/>
              <a:gd name="connsiteY74" fmla="*/ 1279084 h 7923565"/>
              <a:gd name="connsiteX75" fmla="*/ 1069165 w 1784313"/>
              <a:gd name="connsiteY75" fmla="*/ 1202589 h 7923565"/>
              <a:gd name="connsiteX76" fmla="*/ 1175903 w 1784313"/>
              <a:gd name="connsiteY76" fmla="*/ 1079839 h 7923565"/>
              <a:gd name="connsiteX77" fmla="*/ 1784313 w 1784313"/>
              <a:gd name="connsiteY77" fmla="*/ 2077846 h 7923565"/>
              <a:gd name="connsiteX78" fmla="*/ 1238168 w 1784313"/>
              <a:gd name="connsiteY78" fmla="*/ 3027819 h 7923565"/>
              <a:gd name="connsiteX79" fmla="*/ 1117198 w 1784313"/>
              <a:gd name="connsiteY79" fmla="*/ 2929975 h 7923565"/>
              <a:gd name="connsiteX80" fmla="*/ 1030027 w 1784313"/>
              <a:gd name="connsiteY80" fmla="*/ 2860596 h 7923565"/>
              <a:gd name="connsiteX81" fmla="*/ 1309327 w 1784313"/>
              <a:gd name="connsiteY81" fmla="*/ 2583075 h 7923565"/>
              <a:gd name="connsiteX82" fmla="*/ 652884 w 1784313"/>
              <a:gd name="connsiteY82" fmla="*/ 2583075 h 7923565"/>
              <a:gd name="connsiteX83" fmla="*/ 942858 w 1784313"/>
              <a:gd name="connsiteY83" fmla="*/ 2860596 h 7923565"/>
              <a:gd name="connsiteX84" fmla="*/ 964206 w 1784313"/>
              <a:gd name="connsiteY84" fmla="*/ 2878386 h 7923565"/>
              <a:gd name="connsiteX85" fmla="*/ 985554 w 1784313"/>
              <a:gd name="connsiteY85" fmla="*/ 2896175 h 7923565"/>
              <a:gd name="connsiteX86" fmla="*/ 1076281 w 1784313"/>
              <a:gd name="connsiteY86" fmla="*/ 2969113 h 7923565"/>
              <a:gd name="connsiteX87" fmla="*/ 1193693 w 1784313"/>
              <a:gd name="connsiteY87" fmla="*/ 3063399 h 7923565"/>
              <a:gd name="connsiteX88" fmla="*/ 1215041 w 1784313"/>
              <a:gd name="connsiteY88" fmla="*/ 3081189 h 7923565"/>
              <a:gd name="connsiteX89" fmla="*/ 1236389 w 1784313"/>
              <a:gd name="connsiteY89" fmla="*/ 3098979 h 7923565"/>
              <a:gd name="connsiteX90" fmla="*/ 1718492 w 1784313"/>
              <a:gd name="connsiteY90" fmla="*/ 3719841 h 7923565"/>
              <a:gd name="connsiteX91" fmla="*/ 1716713 w 1784313"/>
              <a:gd name="connsiteY91" fmla="*/ 3719841 h 7923565"/>
              <a:gd name="connsiteX92" fmla="*/ 1755850 w 1784313"/>
              <a:gd name="connsiteY92" fmla="*/ 3977793 h 7923565"/>
              <a:gd name="connsiteX93" fmla="*/ 1693587 w 1784313"/>
              <a:gd name="connsiteY93" fmla="*/ 4289114 h 7923565"/>
              <a:gd name="connsiteX94" fmla="*/ 1695365 w 1784313"/>
              <a:gd name="connsiteY94" fmla="*/ 4289114 h 7923565"/>
              <a:gd name="connsiteX95" fmla="*/ 1152777 w 1784313"/>
              <a:gd name="connsiteY95" fmla="*/ 4947335 h 7923565"/>
              <a:gd name="connsiteX96" fmla="*/ 1131430 w 1784313"/>
              <a:gd name="connsiteY96" fmla="*/ 4965125 h 7923565"/>
              <a:gd name="connsiteX97" fmla="*/ 1110082 w 1784313"/>
              <a:gd name="connsiteY97" fmla="*/ 4982915 h 7923565"/>
              <a:gd name="connsiteX98" fmla="*/ 935742 w 1784313"/>
              <a:gd name="connsiteY98" fmla="*/ 5123455 h 7923565"/>
              <a:gd name="connsiteX99" fmla="*/ 901941 w 1784313"/>
              <a:gd name="connsiteY99" fmla="*/ 5150139 h 7923565"/>
              <a:gd name="connsiteX100" fmla="*/ 878815 w 1784313"/>
              <a:gd name="connsiteY100" fmla="*/ 5167928 h 7923565"/>
              <a:gd name="connsiteX101" fmla="*/ 857467 w 1784313"/>
              <a:gd name="connsiteY101" fmla="*/ 5185718 h 7923565"/>
              <a:gd name="connsiteX102" fmla="*/ 524797 w 1784313"/>
              <a:gd name="connsiteY102" fmla="*/ 5479250 h 7923565"/>
              <a:gd name="connsiteX103" fmla="*/ 1234610 w 1784313"/>
              <a:gd name="connsiteY103" fmla="*/ 5479250 h 7923565"/>
              <a:gd name="connsiteX104" fmla="*/ 948194 w 1784313"/>
              <a:gd name="connsiteY104" fmla="*/ 5189276 h 7923565"/>
              <a:gd name="connsiteX105" fmla="*/ 980216 w 1784313"/>
              <a:gd name="connsiteY105" fmla="*/ 5164370 h 7923565"/>
              <a:gd name="connsiteX106" fmla="*/ 1154556 w 1784313"/>
              <a:gd name="connsiteY106" fmla="*/ 5022052 h 7923565"/>
              <a:gd name="connsiteX107" fmla="*/ 1761188 w 1784313"/>
              <a:gd name="connsiteY107" fmla="*/ 5968468 h 7923565"/>
              <a:gd name="connsiteX108" fmla="*/ 1149220 w 1784313"/>
              <a:gd name="connsiteY108" fmla="*/ 6914884 h 7923565"/>
              <a:gd name="connsiteX109" fmla="*/ 1074503 w 1784313"/>
              <a:gd name="connsiteY109" fmla="*/ 6852621 h 7923565"/>
              <a:gd name="connsiteX110" fmla="*/ 944636 w 1784313"/>
              <a:gd name="connsiteY110" fmla="*/ 6745882 h 7923565"/>
              <a:gd name="connsiteX111" fmla="*/ 1216821 w 1784313"/>
              <a:gd name="connsiteY111" fmla="*/ 6486151 h 7923565"/>
              <a:gd name="connsiteX112" fmla="*/ 572831 w 1784313"/>
              <a:gd name="connsiteY112" fmla="*/ 6486151 h 7923565"/>
              <a:gd name="connsiteX113" fmla="*/ 857467 w 1784313"/>
              <a:gd name="connsiteY113" fmla="*/ 6745882 h 7923565"/>
              <a:gd name="connsiteX114" fmla="*/ 878815 w 1784313"/>
              <a:gd name="connsiteY114" fmla="*/ 6763672 h 7923565"/>
              <a:gd name="connsiteX115" fmla="*/ 900163 w 1784313"/>
              <a:gd name="connsiteY115" fmla="*/ 6781462 h 7923565"/>
              <a:gd name="connsiteX116" fmla="*/ 1031807 w 1784313"/>
              <a:gd name="connsiteY116" fmla="*/ 6891758 h 7923565"/>
              <a:gd name="connsiteX117" fmla="*/ 1104744 w 1784313"/>
              <a:gd name="connsiteY117" fmla="*/ 6952244 h 7923565"/>
              <a:gd name="connsiteX118" fmla="*/ 1126092 w 1784313"/>
              <a:gd name="connsiteY118" fmla="*/ 6970033 h 7923565"/>
              <a:gd name="connsiteX119" fmla="*/ 1147440 w 1784313"/>
              <a:gd name="connsiteY119" fmla="*/ 6987823 h 7923565"/>
              <a:gd name="connsiteX120" fmla="*/ 1696943 w 1784313"/>
              <a:gd name="connsiteY120" fmla="*/ 7551415 h 7923565"/>
              <a:gd name="connsiteX121" fmla="*/ 1728168 w 1784313"/>
              <a:gd name="connsiteY121" fmla="*/ 7609403 h 7923565"/>
              <a:gd name="connsiteX122" fmla="*/ 1492092 w 1784313"/>
              <a:gd name="connsiteY122" fmla="*/ 7745701 h 7923565"/>
              <a:gd name="connsiteX123" fmla="*/ 1487198 w 1784313"/>
              <a:gd name="connsiteY123" fmla="*/ 7733214 h 7923565"/>
              <a:gd name="connsiteX124" fmla="*/ 941078 w 1784313"/>
              <a:gd name="connsiteY124" fmla="*/ 7156825 h 7923565"/>
              <a:gd name="connsiteX125" fmla="*/ 919730 w 1784313"/>
              <a:gd name="connsiteY125" fmla="*/ 7139035 h 7923565"/>
              <a:gd name="connsiteX126" fmla="*/ 898383 w 1784313"/>
              <a:gd name="connsiteY126" fmla="*/ 7121245 h 7923565"/>
              <a:gd name="connsiteX127" fmla="*/ 839677 w 1784313"/>
              <a:gd name="connsiteY127" fmla="*/ 7073214 h 7923565"/>
              <a:gd name="connsiteX128" fmla="*/ 693801 w 1784313"/>
              <a:gd name="connsiteY128" fmla="*/ 6952244 h 7923565"/>
              <a:gd name="connsiteX129" fmla="*/ 672454 w 1784313"/>
              <a:gd name="connsiteY129" fmla="*/ 6934454 h 7923565"/>
              <a:gd name="connsiteX130" fmla="*/ 651106 w 1784313"/>
              <a:gd name="connsiteY130" fmla="*/ 6916664 h 7923565"/>
              <a:gd name="connsiteX131" fmla="*/ 0 w 1784313"/>
              <a:gd name="connsiteY131" fmla="*/ 5948900 h 7923565"/>
              <a:gd name="connsiteX132" fmla="*/ 672454 w 1784313"/>
              <a:gd name="connsiteY132" fmla="*/ 4995368 h 7923565"/>
              <a:gd name="connsiteX133" fmla="*/ 693801 w 1784313"/>
              <a:gd name="connsiteY133" fmla="*/ 4977579 h 7923565"/>
              <a:gd name="connsiteX134" fmla="*/ 715149 w 1784313"/>
              <a:gd name="connsiteY134" fmla="*/ 4959789 h 7923565"/>
              <a:gd name="connsiteX135" fmla="*/ 752506 w 1784313"/>
              <a:gd name="connsiteY135" fmla="*/ 4929545 h 7923565"/>
              <a:gd name="connsiteX136" fmla="*/ 923288 w 1784313"/>
              <a:gd name="connsiteY136" fmla="*/ 4792565 h 7923565"/>
              <a:gd name="connsiteX137" fmla="*/ 944636 w 1784313"/>
              <a:gd name="connsiteY137" fmla="*/ 4774775 h 7923565"/>
              <a:gd name="connsiteX138" fmla="*/ 965984 w 1784313"/>
              <a:gd name="connsiteY138" fmla="*/ 4756985 h 7923565"/>
              <a:gd name="connsiteX139" fmla="*/ 1257736 w 1784313"/>
              <a:gd name="connsiteY139" fmla="*/ 4477685 h 7923565"/>
              <a:gd name="connsiteX140" fmla="*/ 642210 w 1784313"/>
              <a:gd name="connsiteY140" fmla="*/ 4477685 h 7923565"/>
              <a:gd name="connsiteX141" fmla="*/ 882373 w 1784313"/>
              <a:gd name="connsiteY141" fmla="*/ 4753428 h 7923565"/>
              <a:gd name="connsiteX142" fmla="*/ 711591 w 1784313"/>
              <a:gd name="connsiteY142" fmla="*/ 4890408 h 7923565"/>
              <a:gd name="connsiteX143" fmla="*/ 674232 w 1784313"/>
              <a:gd name="connsiteY143" fmla="*/ 4920651 h 7923565"/>
              <a:gd name="connsiteX144" fmla="*/ 138760 w 1784313"/>
              <a:gd name="connsiteY144" fmla="*/ 3899518 h 7923565"/>
              <a:gd name="connsiteX145" fmla="*/ 727601 w 1784313"/>
              <a:gd name="connsiteY145" fmla="*/ 3088305 h 7923565"/>
              <a:gd name="connsiteX146" fmla="*/ 850351 w 1784313"/>
              <a:gd name="connsiteY146" fmla="*/ 3187928 h 7923565"/>
              <a:gd name="connsiteX147" fmla="*/ 937520 w 1784313"/>
              <a:gd name="connsiteY147" fmla="*/ 3257307 h 7923565"/>
              <a:gd name="connsiteX148" fmla="*/ 619084 w 1784313"/>
              <a:gd name="connsiteY148" fmla="*/ 3524153 h 7923565"/>
              <a:gd name="connsiteX149" fmla="*/ 1307548 w 1784313"/>
              <a:gd name="connsiteY149" fmla="*/ 3524153 h 7923565"/>
              <a:gd name="connsiteX150" fmla="*/ 1030027 w 1784313"/>
              <a:gd name="connsiteY150" fmla="*/ 3259086 h 7923565"/>
              <a:gd name="connsiteX151" fmla="*/ 1008679 w 1784313"/>
              <a:gd name="connsiteY151" fmla="*/ 3241297 h 7923565"/>
              <a:gd name="connsiteX152" fmla="*/ 985553 w 1784313"/>
              <a:gd name="connsiteY152" fmla="*/ 3223507 h 7923565"/>
              <a:gd name="connsiteX153" fmla="*/ 893047 w 1784313"/>
              <a:gd name="connsiteY153" fmla="*/ 3148790 h 7923565"/>
              <a:gd name="connsiteX154" fmla="*/ 775634 w 1784313"/>
              <a:gd name="connsiteY154" fmla="*/ 3054503 h 7923565"/>
              <a:gd name="connsiteX155" fmla="*/ 754286 w 1784313"/>
              <a:gd name="connsiteY155" fmla="*/ 3036714 h 7923565"/>
              <a:gd name="connsiteX156" fmla="*/ 732939 w 1784313"/>
              <a:gd name="connsiteY156" fmla="*/ 3018924 h 7923565"/>
              <a:gd name="connsiteX157" fmla="*/ 177898 w 1784313"/>
              <a:gd name="connsiteY157" fmla="*/ 2070730 h 7923565"/>
              <a:gd name="connsiteX158" fmla="*/ 732939 w 1784313"/>
              <a:gd name="connsiteY158" fmla="*/ 1090512 h 7923565"/>
              <a:gd name="connsiteX159" fmla="*/ 750728 w 1784313"/>
              <a:gd name="connsiteY159" fmla="*/ 1069165 h 7923565"/>
              <a:gd name="connsiteX160" fmla="*/ 768518 w 1784313"/>
              <a:gd name="connsiteY160" fmla="*/ 1047817 h 7923565"/>
              <a:gd name="connsiteX161" fmla="*/ 804098 w 1784313"/>
              <a:gd name="connsiteY161" fmla="*/ 1008679 h 7923565"/>
              <a:gd name="connsiteX162" fmla="*/ 942858 w 1784313"/>
              <a:gd name="connsiteY162" fmla="*/ 850351 h 7923565"/>
              <a:gd name="connsiteX163" fmla="*/ 960648 w 1784313"/>
              <a:gd name="connsiteY163" fmla="*/ 829004 h 7923565"/>
              <a:gd name="connsiteX164" fmla="*/ 978438 w 1784313"/>
              <a:gd name="connsiteY164" fmla="*/ 807656 h 7923565"/>
              <a:gd name="connsiteX165" fmla="*/ 1287980 w 1784313"/>
              <a:gd name="connsiteY165" fmla="*/ 405607 h 7923565"/>
              <a:gd name="connsiteX166" fmla="*/ 1423182 w 1784313"/>
              <a:gd name="connsiteY166" fmla="*/ 0 h 7923565"/>
              <a:gd name="connsiteX167" fmla="*/ 514270 w 1784313"/>
              <a:gd name="connsiteY167" fmla="*/ 365613 h 7923565"/>
              <a:gd name="connsiteX168" fmla="*/ 526577 w 1784313"/>
              <a:gd name="connsiteY168" fmla="*/ 400270 h 7923565"/>
              <a:gd name="connsiteX169" fmla="*/ 898384 w 1784313"/>
              <a:gd name="connsiteY169" fmla="*/ 811214 h 7923565"/>
              <a:gd name="connsiteX170" fmla="*/ 754286 w 1784313"/>
              <a:gd name="connsiteY170" fmla="*/ 976658 h 7923565"/>
              <a:gd name="connsiteX171" fmla="*/ 725823 w 1784313"/>
              <a:gd name="connsiteY171" fmla="*/ 1010460 h 7923565"/>
              <a:gd name="connsiteX172" fmla="*/ 295310 w 1784313"/>
              <a:gd name="connsiteY172" fmla="*/ 537252 h 7923565"/>
              <a:gd name="connsiteX173" fmla="*/ 278887 w 1784313"/>
              <a:gd name="connsiteY173" fmla="*/ 501512 h 792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784313" h="7923565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82C110-2304-4BD0-A1A8-E8B8141F60CD}"/>
              </a:ext>
            </a:extLst>
          </p:cNvPr>
          <p:cNvGrpSpPr/>
          <p:nvPr userDrawn="1"/>
        </p:nvGrpSpPr>
        <p:grpSpPr>
          <a:xfrm rot="2377217" flipH="1">
            <a:off x="11091857" y="4908009"/>
            <a:ext cx="394771" cy="1874243"/>
            <a:chOff x="3228371" y="1912891"/>
            <a:chExt cx="981075" cy="4248150"/>
          </a:xfrm>
          <a:solidFill>
            <a:schemeClr val="accent2">
              <a:alpha val="74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D23151-8D4C-4421-B6CD-020C2DF8592A}"/>
                </a:ext>
              </a:extLst>
            </p:cNvPr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>
                <a:gd name="connsiteX0" fmla="*/ 356711 w 466725"/>
                <a:gd name="connsiteY0" fmla="*/ 7144 h 504825"/>
                <a:gd name="connsiteX1" fmla="*/ 7144 w 466725"/>
                <a:gd name="connsiteY1" fmla="*/ 506254 h 504825"/>
                <a:gd name="connsiteX2" fmla="*/ 156686 w 466725"/>
                <a:gd name="connsiteY2" fmla="*/ 506254 h 504825"/>
                <a:gd name="connsiteX3" fmla="*/ 466249 w 466725"/>
                <a:gd name="connsiteY3" fmla="*/ 97631 h 504825"/>
                <a:gd name="connsiteX4" fmla="*/ 436721 w 466725"/>
                <a:gd name="connsiteY4" fmla="*/ 72866 h 504825"/>
                <a:gd name="connsiteX5" fmla="*/ 356711 w 466725"/>
                <a:gd name="connsiteY5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048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200F9E-63E5-4F6F-9509-13E64C4000FF}"/>
                </a:ext>
              </a:extLst>
            </p:cNvPr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>
                <a:gd name="connsiteX0" fmla="*/ 310071 w 409575"/>
                <a:gd name="connsiteY0" fmla="*/ 548164 h 552450"/>
                <a:gd name="connsiteX1" fmla="*/ 325311 w 409575"/>
                <a:gd name="connsiteY1" fmla="*/ 530066 h 552450"/>
                <a:gd name="connsiteX2" fmla="*/ 402464 w 409575"/>
                <a:gd name="connsiteY2" fmla="*/ 441484 h 552450"/>
                <a:gd name="connsiteX3" fmla="*/ 203391 w 409575"/>
                <a:gd name="connsiteY3" fmla="*/ 221456 h 552450"/>
                <a:gd name="connsiteX4" fmla="*/ 172911 w 409575"/>
                <a:gd name="connsiteY4" fmla="*/ 7144 h 552450"/>
                <a:gd name="connsiteX5" fmla="*/ 7176 w 409575"/>
                <a:gd name="connsiteY5" fmla="*/ 7144 h 552450"/>
                <a:gd name="connsiteX6" fmla="*/ 79566 w 409575"/>
                <a:gd name="connsiteY6" fmla="*/ 294799 h 552450"/>
                <a:gd name="connsiteX7" fmla="*/ 310071 w 409575"/>
                <a:gd name="connsiteY7" fmla="*/ 54816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55245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E91227-4EAE-4734-A3BB-8AF88198C399}"/>
                </a:ext>
              </a:extLst>
            </p:cNvPr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>
                <a:gd name="connsiteX0" fmla="*/ 621506 w 981075"/>
                <a:gd name="connsiteY0" fmla="*/ 3748564 h 4248150"/>
                <a:gd name="connsiteX1" fmla="*/ 610076 w 981075"/>
                <a:gd name="connsiteY1" fmla="*/ 3739039 h 4248150"/>
                <a:gd name="connsiteX2" fmla="*/ 598646 w 981075"/>
                <a:gd name="connsiteY2" fmla="*/ 3729514 h 4248150"/>
                <a:gd name="connsiteX3" fmla="*/ 559594 w 981075"/>
                <a:gd name="connsiteY3" fmla="*/ 3697129 h 4248150"/>
                <a:gd name="connsiteX4" fmla="*/ 489109 w 981075"/>
                <a:gd name="connsiteY4" fmla="*/ 3638074 h 4248150"/>
                <a:gd name="connsiteX5" fmla="*/ 477679 w 981075"/>
                <a:gd name="connsiteY5" fmla="*/ 3628549 h 4248150"/>
                <a:gd name="connsiteX6" fmla="*/ 466249 w 981075"/>
                <a:gd name="connsiteY6" fmla="*/ 3619024 h 4248150"/>
                <a:gd name="connsiteX7" fmla="*/ 313849 w 981075"/>
                <a:gd name="connsiteY7" fmla="*/ 3479959 h 4248150"/>
                <a:gd name="connsiteX8" fmla="*/ 658654 w 981075"/>
                <a:gd name="connsiteY8" fmla="*/ 3479959 h 4248150"/>
                <a:gd name="connsiteX9" fmla="*/ 512921 w 981075"/>
                <a:gd name="connsiteY9" fmla="*/ 3619024 h 4248150"/>
                <a:gd name="connsiteX10" fmla="*/ 582454 w 981075"/>
                <a:gd name="connsiteY10" fmla="*/ 3676174 h 4248150"/>
                <a:gd name="connsiteX11" fmla="*/ 622459 w 981075"/>
                <a:gd name="connsiteY11" fmla="*/ 3709511 h 4248150"/>
                <a:gd name="connsiteX12" fmla="*/ 950119 w 981075"/>
                <a:gd name="connsiteY12" fmla="*/ 3202781 h 4248150"/>
                <a:gd name="connsiteX13" fmla="*/ 625316 w 981075"/>
                <a:gd name="connsiteY13" fmla="*/ 2696051 h 4248150"/>
                <a:gd name="connsiteX14" fmla="*/ 531971 w 981075"/>
                <a:gd name="connsiteY14" fmla="*/ 2772251 h 4248150"/>
                <a:gd name="connsiteX15" fmla="*/ 514826 w 981075"/>
                <a:gd name="connsiteY15" fmla="*/ 2785586 h 4248150"/>
                <a:gd name="connsiteX16" fmla="*/ 668179 w 981075"/>
                <a:gd name="connsiteY16" fmla="*/ 2940844 h 4248150"/>
                <a:gd name="connsiteX17" fmla="*/ 288131 w 981075"/>
                <a:gd name="connsiteY17" fmla="*/ 2940844 h 4248150"/>
                <a:gd name="connsiteX18" fmla="*/ 466249 w 981075"/>
                <a:gd name="connsiteY18" fmla="*/ 2783681 h 4248150"/>
                <a:gd name="connsiteX19" fmla="*/ 477679 w 981075"/>
                <a:gd name="connsiteY19" fmla="*/ 2774156 h 4248150"/>
                <a:gd name="connsiteX20" fmla="*/ 490061 w 981075"/>
                <a:gd name="connsiteY20" fmla="*/ 2764631 h 4248150"/>
                <a:gd name="connsiteX21" fmla="*/ 508159 w 981075"/>
                <a:gd name="connsiteY21" fmla="*/ 2750344 h 4248150"/>
                <a:gd name="connsiteX22" fmla="*/ 601504 w 981075"/>
                <a:gd name="connsiteY22" fmla="*/ 2675096 h 4248150"/>
                <a:gd name="connsiteX23" fmla="*/ 612934 w 981075"/>
                <a:gd name="connsiteY23" fmla="*/ 2665571 h 4248150"/>
                <a:gd name="connsiteX24" fmla="*/ 624364 w 981075"/>
                <a:gd name="connsiteY24" fmla="*/ 2656046 h 4248150"/>
                <a:gd name="connsiteX25" fmla="*/ 914876 w 981075"/>
                <a:gd name="connsiteY25" fmla="*/ 2303621 h 4248150"/>
                <a:gd name="connsiteX26" fmla="*/ 913924 w 981075"/>
                <a:gd name="connsiteY26" fmla="*/ 2303621 h 4248150"/>
                <a:gd name="connsiteX27" fmla="*/ 947261 w 981075"/>
                <a:gd name="connsiteY27" fmla="*/ 2136934 h 4248150"/>
                <a:gd name="connsiteX28" fmla="*/ 926306 w 981075"/>
                <a:gd name="connsiteY28" fmla="*/ 1998821 h 4248150"/>
                <a:gd name="connsiteX29" fmla="*/ 927259 w 981075"/>
                <a:gd name="connsiteY29" fmla="*/ 1998821 h 4248150"/>
                <a:gd name="connsiteX30" fmla="*/ 669131 w 981075"/>
                <a:gd name="connsiteY30" fmla="*/ 1666399 h 4248150"/>
                <a:gd name="connsiteX31" fmla="*/ 657701 w 981075"/>
                <a:gd name="connsiteY31" fmla="*/ 1656874 h 4248150"/>
                <a:gd name="connsiteX32" fmla="*/ 646271 w 981075"/>
                <a:gd name="connsiteY32" fmla="*/ 1647349 h 4248150"/>
                <a:gd name="connsiteX33" fmla="*/ 583406 w 981075"/>
                <a:gd name="connsiteY33" fmla="*/ 1596866 h 4248150"/>
                <a:gd name="connsiteX34" fmla="*/ 534829 w 981075"/>
                <a:gd name="connsiteY34" fmla="*/ 1557814 h 4248150"/>
                <a:gd name="connsiteX35" fmla="*/ 523399 w 981075"/>
                <a:gd name="connsiteY35" fmla="*/ 1548289 h 4248150"/>
                <a:gd name="connsiteX36" fmla="*/ 511969 w 981075"/>
                <a:gd name="connsiteY36" fmla="*/ 1538764 h 4248150"/>
                <a:gd name="connsiteX37" fmla="*/ 356711 w 981075"/>
                <a:gd name="connsiteY37" fmla="*/ 1390174 h 4248150"/>
                <a:gd name="connsiteX38" fmla="*/ 708184 w 981075"/>
                <a:gd name="connsiteY38" fmla="*/ 1390174 h 4248150"/>
                <a:gd name="connsiteX39" fmla="*/ 558641 w 981075"/>
                <a:gd name="connsiteY39" fmla="*/ 1538764 h 4248150"/>
                <a:gd name="connsiteX40" fmla="*/ 605314 w 981075"/>
                <a:gd name="connsiteY40" fmla="*/ 1575911 h 4248150"/>
                <a:gd name="connsiteX41" fmla="*/ 670084 w 981075"/>
                <a:gd name="connsiteY41" fmla="*/ 1628299 h 4248150"/>
                <a:gd name="connsiteX42" fmla="*/ 962501 w 981075"/>
                <a:gd name="connsiteY42" fmla="*/ 1119664 h 4248150"/>
                <a:gd name="connsiteX43" fmla="*/ 636746 w 981075"/>
                <a:gd name="connsiteY43" fmla="*/ 585311 h 4248150"/>
                <a:gd name="connsiteX44" fmla="*/ 579596 w 981075"/>
                <a:gd name="connsiteY44" fmla="*/ 651034 h 4248150"/>
                <a:gd name="connsiteX45" fmla="*/ 543401 w 981075"/>
                <a:gd name="connsiteY45" fmla="*/ 691991 h 4248150"/>
                <a:gd name="connsiteX46" fmla="*/ 715804 w 981075"/>
                <a:gd name="connsiteY46" fmla="*/ 880586 h 4248150"/>
                <a:gd name="connsiteX47" fmla="*/ 350044 w 981075"/>
                <a:gd name="connsiteY47" fmla="*/ 880586 h 4248150"/>
                <a:gd name="connsiteX48" fmla="*/ 500539 w 981075"/>
                <a:gd name="connsiteY48" fmla="*/ 693896 h 4248150"/>
                <a:gd name="connsiteX49" fmla="*/ 510064 w 981075"/>
                <a:gd name="connsiteY49" fmla="*/ 682466 h 4248150"/>
                <a:gd name="connsiteX50" fmla="*/ 519589 w 981075"/>
                <a:gd name="connsiteY50" fmla="*/ 671036 h 4248150"/>
                <a:gd name="connsiteX51" fmla="*/ 552926 w 981075"/>
                <a:gd name="connsiteY51" fmla="*/ 633889 h 4248150"/>
                <a:gd name="connsiteX52" fmla="*/ 612934 w 981075"/>
                <a:gd name="connsiteY52" fmla="*/ 565309 h 4248150"/>
                <a:gd name="connsiteX53" fmla="*/ 622459 w 981075"/>
                <a:gd name="connsiteY53" fmla="*/ 553879 h 4248150"/>
                <a:gd name="connsiteX54" fmla="*/ 631984 w 981075"/>
                <a:gd name="connsiteY54" fmla="*/ 542449 h 4248150"/>
                <a:gd name="connsiteX55" fmla="*/ 823436 w 981075"/>
                <a:gd name="connsiteY55" fmla="*/ 295751 h 4248150"/>
                <a:gd name="connsiteX56" fmla="*/ 911066 w 981075"/>
                <a:gd name="connsiteY56" fmla="*/ 7144 h 4248150"/>
                <a:gd name="connsiteX57" fmla="*/ 769144 w 981075"/>
                <a:gd name="connsiteY57" fmla="*/ 7144 h 4248150"/>
                <a:gd name="connsiteX58" fmla="*/ 696754 w 981075"/>
                <a:gd name="connsiteY58" fmla="*/ 224314 h 4248150"/>
                <a:gd name="connsiteX59" fmla="*/ 531019 w 981075"/>
                <a:gd name="connsiteY59" fmla="*/ 439579 h 4248150"/>
                <a:gd name="connsiteX60" fmla="*/ 521494 w 981075"/>
                <a:gd name="connsiteY60" fmla="*/ 451009 h 4248150"/>
                <a:gd name="connsiteX61" fmla="*/ 511969 w 981075"/>
                <a:gd name="connsiteY61" fmla="*/ 462439 h 4248150"/>
                <a:gd name="connsiteX62" fmla="*/ 437674 w 981075"/>
                <a:gd name="connsiteY62" fmla="*/ 547211 h 4248150"/>
                <a:gd name="connsiteX63" fmla="*/ 418624 w 981075"/>
                <a:gd name="connsiteY63" fmla="*/ 568166 h 4248150"/>
                <a:gd name="connsiteX64" fmla="*/ 409099 w 981075"/>
                <a:gd name="connsiteY64" fmla="*/ 579596 h 4248150"/>
                <a:gd name="connsiteX65" fmla="*/ 399574 w 981075"/>
                <a:gd name="connsiteY65" fmla="*/ 591026 h 4248150"/>
                <a:gd name="connsiteX66" fmla="*/ 102394 w 981075"/>
                <a:gd name="connsiteY66" fmla="*/ 1115854 h 4248150"/>
                <a:gd name="connsiteX67" fmla="*/ 399574 w 981075"/>
                <a:gd name="connsiteY67" fmla="*/ 1623536 h 4248150"/>
                <a:gd name="connsiteX68" fmla="*/ 411004 w 981075"/>
                <a:gd name="connsiteY68" fmla="*/ 1633061 h 4248150"/>
                <a:gd name="connsiteX69" fmla="*/ 422434 w 981075"/>
                <a:gd name="connsiteY69" fmla="*/ 1642586 h 4248150"/>
                <a:gd name="connsiteX70" fmla="*/ 485299 w 981075"/>
                <a:gd name="connsiteY70" fmla="*/ 1693069 h 4248150"/>
                <a:gd name="connsiteX71" fmla="*/ 534829 w 981075"/>
                <a:gd name="connsiteY71" fmla="*/ 1733074 h 4248150"/>
                <a:gd name="connsiteX72" fmla="*/ 547211 w 981075"/>
                <a:gd name="connsiteY72" fmla="*/ 1742599 h 4248150"/>
                <a:gd name="connsiteX73" fmla="*/ 558641 w 981075"/>
                <a:gd name="connsiteY73" fmla="*/ 1752124 h 4248150"/>
                <a:gd name="connsiteX74" fmla="*/ 707231 w 981075"/>
                <a:gd name="connsiteY74" fmla="*/ 1894046 h 4248150"/>
                <a:gd name="connsiteX75" fmla="*/ 338614 w 981075"/>
                <a:gd name="connsiteY75" fmla="*/ 1894046 h 4248150"/>
                <a:gd name="connsiteX76" fmla="*/ 509111 w 981075"/>
                <a:gd name="connsiteY76" fmla="*/ 1751171 h 4248150"/>
                <a:gd name="connsiteX77" fmla="*/ 462439 w 981075"/>
                <a:gd name="connsiteY77" fmla="*/ 1714024 h 4248150"/>
                <a:gd name="connsiteX78" fmla="*/ 396716 w 981075"/>
                <a:gd name="connsiteY78" fmla="*/ 1660684 h 4248150"/>
                <a:gd name="connsiteX79" fmla="*/ 81439 w 981075"/>
                <a:gd name="connsiteY79" fmla="*/ 2095024 h 4248150"/>
                <a:gd name="connsiteX80" fmla="*/ 368141 w 981075"/>
                <a:gd name="connsiteY80" fmla="*/ 2641759 h 4248150"/>
                <a:gd name="connsiteX81" fmla="*/ 388144 w 981075"/>
                <a:gd name="connsiteY81" fmla="*/ 2625566 h 4248150"/>
                <a:gd name="connsiteX82" fmla="*/ 479584 w 981075"/>
                <a:gd name="connsiteY82" fmla="*/ 2552224 h 4248150"/>
                <a:gd name="connsiteX83" fmla="*/ 350996 w 981075"/>
                <a:gd name="connsiteY83" fmla="*/ 2404586 h 4248150"/>
                <a:gd name="connsiteX84" fmla="*/ 680561 w 981075"/>
                <a:gd name="connsiteY84" fmla="*/ 2404586 h 4248150"/>
                <a:gd name="connsiteX85" fmla="*/ 524351 w 981075"/>
                <a:gd name="connsiteY85" fmla="*/ 2554129 h 4248150"/>
                <a:gd name="connsiteX86" fmla="*/ 512921 w 981075"/>
                <a:gd name="connsiteY86" fmla="*/ 2563654 h 4248150"/>
                <a:gd name="connsiteX87" fmla="*/ 501491 w 981075"/>
                <a:gd name="connsiteY87" fmla="*/ 2573179 h 4248150"/>
                <a:gd name="connsiteX88" fmla="*/ 410051 w 981075"/>
                <a:gd name="connsiteY88" fmla="*/ 2646521 h 4248150"/>
                <a:gd name="connsiteX89" fmla="*/ 390049 w 981075"/>
                <a:gd name="connsiteY89" fmla="*/ 2662714 h 4248150"/>
                <a:gd name="connsiteX90" fmla="*/ 378619 w 981075"/>
                <a:gd name="connsiteY90" fmla="*/ 2672239 h 4248150"/>
                <a:gd name="connsiteX91" fmla="*/ 367189 w 981075"/>
                <a:gd name="connsiteY91" fmla="*/ 2681764 h 4248150"/>
                <a:gd name="connsiteX92" fmla="*/ 7144 w 981075"/>
                <a:gd name="connsiteY92" fmla="*/ 3192304 h 4248150"/>
                <a:gd name="connsiteX93" fmla="*/ 355759 w 981075"/>
                <a:gd name="connsiteY93" fmla="*/ 3710464 h 4248150"/>
                <a:gd name="connsiteX94" fmla="*/ 367189 w 981075"/>
                <a:gd name="connsiteY94" fmla="*/ 3719989 h 4248150"/>
                <a:gd name="connsiteX95" fmla="*/ 378619 w 981075"/>
                <a:gd name="connsiteY95" fmla="*/ 3729514 h 4248150"/>
                <a:gd name="connsiteX96" fmla="*/ 456724 w 981075"/>
                <a:gd name="connsiteY96" fmla="*/ 3794284 h 4248150"/>
                <a:gd name="connsiteX97" fmla="*/ 488156 w 981075"/>
                <a:gd name="connsiteY97" fmla="*/ 3820001 h 4248150"/>
                <a:gd name="connsiteX98" fmla="*/ 499586 w 981075"/>
                <a:gd name="connsiteY98" fmla="*/ 3829526 h 4248150"/>
                <a:gd name="connsiteX99" fmla="*/ 511016 w 981075"/>
                <a:gd name="connsiteY99" fmla="*/ 3839051 h 4248150"/>
                <a:gd name="connsiteX100" fmla="*/ 830104 w 981075"/>
                <a:gd name="connsiteY100" fmla="*/ 4247674 h 4248150"/>
                <a:gd name="connsiteX101" fmla="*/ 979646 w 981075"/>
                <a:gd name="connsiteY101" fmla="*/ 4247674 h 4248150"/>
                <a:gd name="connsiteX102" fmla="*/ 621506 w 981075"/>
                <a:gd name="connsiteY102" fmla="*/ 3748564 h 4248150"/>
                <a:gd name="connsiteX103" fmla="*/ 252889 w 981075"/>
                <a:gd name="connsiteY103" fmla="*/ 1080611 h 4248150"/>
                <a:gd name="connsiteX104" fmla="*/ 285274 w 981075"/>
                <a:gd name="connsiteY104" fmla="*/ 985361 h 4248150"/>
                <a:gd name="connsiteX105" fmla="*/ 307181 w 981075"/>
                <a:gd name="connsiteY105" fmla="*/ 944404 h 4248150"/>
                <a:gd name="connsiteX106" fmla="*/ 759619 w 981075"/>
                <a:gd name="connsiteY106" fmla="*/ 944404 h 4248150"/>
                <a:gd name="connsiteX107" fmla="*/ 780574 w 981075"/>
                <a:gd name="connsiteY107" fmla="*/ 985361 h 4248150"/>
                <a:gd name="connsiteX108" fmla="*/ 810101 w 981075"/>
                <a:gd name="connsiteY108" fmla="*/ 1080611 h 4248150"/>
                <a:gd name="connsiteX109" fmla="*/ 812006 w 981075"/>
                <a:gd name="connsiteY109" fmla="*/ 1099661 h 4248150"/>
                <a:gd name="connsiteX110" fmla="*/ 250031 w 981075"/>
                <a:gd name="connsiteY110" fmla="*/ 1099661 h 4248150"/>
                <a:gd name="connsiteX111" fmla="*/ 252889 w 981075"/>
                <a:gd name="connsiteY111" fmla="*/ 1080611 h 4248150"/>
                <a:gd name="connsiteX112" fmla="*/ 306229 w 981075"/>
                <a:gd name="connsiteY112" fmla="*/ 1319689 h 4248150"/>
                <a:gd name="connsiteX113" fmla="*/ 273844 w 981075"/>
                <a:gd name="connsiteY113" fmla="*/ 1253014 h 4248150"/>
                <a:gd name="connsiteX114" fmla="*/ 252889 w 981075"/>
                <a:gd name="connsiteY114" fmla="*/ 1167289 h 4248150"/>
                <a:gd name="connsiteX115" fmla="*/ 809149 w 981075"/>
                <a:gd name="connsiteY115" fmla="*/ 1167289 h 4248150"/>
                <a:gd name="connsiteX116" fmla="*/ 787241 w 981075"/>
                <a:gd name="connsiteY116" fmla="*/ 1253014 h 4248150"/>
                <a:gd name="connsiteX117" fmla="*/ 754856 w 981075"/>
                <a:gd name="connsiteY117" fmla="*/ 1319689 h 4248150"/>
                <a:gd name="connsiteX118" fmla="*/ 753904 w 981075"/>
                <a:gd name="connsiteY118" fmla="*/ 1321594 h 4248150"/>
                <a:gd name="connsiteX119" fmla="*/ 308134 w 981075"/>
                <a:gd name="connsiteY119" fmla="*/ 1321594 h 4248150"/>
                <a:gd name="connsiteX120" fmla="*/ 306229 w 981075"/>
                <a:gd name="connsiteY120" fmla="*/ 1319689 h 4248150"/>
                <a:gd name="connsiteX121" fmla="*/ 230981 w 981075"/>
                <a:gd name="connsiteY121" fmla="*/ 2097881 h 4248150"/>
                <a:gd name="connsiteX122" fmla="*/ 230981 w 981075"/>
                <a:gd name="connsiteY122" fmla="*/ 2097881 h 4248150"/>
                <a:gd name="connsiteX123" fmla="*/ 255746 w 981075"/>
                <a:gd name="connsiteY123" fmla="*/ 2002631 h 4248150"/>
                <a:gd name="connsiteX124" fmla="*/ 279559 w 981075"/>
                <a:gd name="connsiteY124" fmla="*/ 1963579 h 4248150"/>
                <a:gd name="connsiteX125" fmla="*/ 751999 w 981075"/>
                <a:gd name="connsiteY125" fmla="*/ 1963579 h 4248150"/>
                <a:gd name="connsiteX126" fmla="*/ 769144 w 981075"/>
                <a:gd name="connsiteY126" fmla="*/ 1997869 h 4248150"/>
                <a:gd name="connsiteX127" fmla="*/ 769144 w 981075"/>
                <a:gd name="connsiteY127" fmla="*/ 1997869 h 4248150"/>
                <a:gd name="connsiteX128" fmla="*/ 771049 w 981075"/>
                <a:gd name="connsiteY128" fmla="*/ 2002631 h 4248150"/>
                <a:gd name="connsiteX129" fmla="*/ 796766 w 981075"/>
                <a:gd name="connsiteY129" fmla="*/ 2097881 h 4248150"/>
                <a:gd name="connsiteX130" fmla="*/ 798671 w 981075"/>
                <a:gd name="connsiteY130" fmla="*/ 2118836 h 4248150"/>
                <a:gd name="connsiteX131" fmla="*/ 551974 w 981075"/>
                <a:gd name="connsiteY131" fmla="*/ 2118836 h 4248150"/>
                <a:gd name="connsiteX132" fmla="*/ 551021 w 981075"/>
                <a:gd name="connsiteY132" fmla="*/ 2118836 h 4248150"/>
                <a:gd name="connsiteX133" fmla="*/ 231934 w 981075"/>
                <a:gd name="connsiteY133" fmla="*/ 2118836 h 4248150"/>
                <a:gd name="connsiteX134" fmla="*/ 230981 w 981075"/>
                <a:gd name="connsiteY134" fmla="*/ 2097881 h 4248150"/>
                <a:gd name="connsiteX135" fmla="*/ 305276 w 981075"/>
                <a:gd name="connsiteY135" fmla="*/ 2340769 h 4248150"/>
                <a:gd name="connsiteX136" fmla="*/ 296704 w 981075"/>
                <a:gd name="connsiteY136" fmla="*/ 2327434 h 4248150"/>
                <a:gd name="connsiteX137" fmla="*/ 264319 w 981075"/>
                <a:gd name="connsiteY137" fmla="*/ 2260759 h 4248150"/>
                <a:gd name="connsiteX138" fmla="*/ 240506 w 981075"/>
                <a:gd name="connsiteY138" fmla="*/ 2186464 h 4248150"/>
                <a:gd name="connsiteX139" fmla="*/ 551021 w 981075"/>
                <a:gd name="connsiteY139" fmla="*/ 2186464 h 4248150"/>
                <a:gd name="connsiteX140" fmla="*/ 551974 w 981075"/>
                <a:gd name="connsiteY140" fmla="*/ 2186464 h 4248150"/>
                <a:gd name="connsiteX141" fmla="*/ 794861 w 981075"/>
                <a:gd name="connsiteY141" fmla="*/ 2186464 h 4248150"/>
                <a:gd name="connsiteX142" fmla="*/ 773906 w 981075"/>
                <a:gd name="connsiteY142" fmla="*/ 2260759 h 4248150"/>
                <a:gd name="connsiteX143" fmla="*/ 753904 w 981075"/>
                <a:gd name="connsiteY143" fmla="*/ 2303621 h 4248150"/>
                <a:gd name="connsiteX144" fmla="*/ 754856 w 981075"/>
                <a:gd name="connsiteY144" fmla="*/ 2303621 h 4248150"/>
                <a:gd name="connsiteX145" fmla="*/ 740569 w 981075"/>
                <a:gd name="connsiteY145" fmla="*/ 2328386 h 4248150"/>
                <a:gd name="connsiteX146" fmla="*/ 731996 w 981075"/>
                <a:gd name="connsiteY146" fmla="*/ 2341721 h 4248150"/>
                <a:gd name="connsiteX147" fmla="*/ 305276 w 981075"/>
                <a:gd name="connsiteY147" fmla="*/ 2341721 h 4248150"/>
                <a:gd name="connsiteX148" fmla="*/ 158591 w 981075"/>
                <a:gd name="connsiteY148" fmla="*/ 3162776 h 4248150"/>
                <a:gd name="connsiteX149" fmla="*/ 190976 w 981075"/>
                <a:gd name="connsiteY149" fmla="*/ 3067526 h 4248150"/>
                <a:gd name="connsiteX150" fmla="*/ 227171 w 981075"/>
                <a:gd name="connsiteY150" fmla="*/ 3011329 h 4248150"/>
                <a:gd name="connsiteX151" fmla="*/ 723424 w 981075"/>
                <a:gd name="connsiteY151" fmla="*/ 3011329 h 4248150"/>
                <a:gd name="connsiteX152" fmla="*/ 759619 w 981075"/>
                <a:gd name="connsiteY152" fmla="*/ 3067526 h 4248150"/>
                <a:gd name="connsiteX153" fmla="*/ 795814 w 981075"/>
                <a:gd name="connsiteY153" fmla="*/ 3162776 h 4248150"/>
                <a:gd name="connsiteX154" fmla="*/ 797719 w 981075"/>
                <a:gd name="connsiteY154" fmla="*/ 3174206 h 4248150"/>
                <a:gd name="connsiteX155" fmla="*/ 157639 w 981075"/>
                <a:gd name="connsiteY155" fmla="*/ 3174206 h 4248150"/>
                <a:gd name="connsiteX156" fmla="*/ 158591 w 981075"/>
                <a:gd name="connsiteY156" fmla="*/ 3162776 h 4248150"/>
                <a:gd name="connsiteX157" fmla="*/ 236696 w 981075"/>
                <a:gd name="connsiteY157" fmla="*/ 3391376 h 4248150"/>
                <a:gd name="connsiteX158" fmla="*/ 193834 w 981075"/>
                <a:gd name="connsiteY158" fmla="*/ 3324701 h 4248150"/>
                <a:gd name="connsiteX159" fmla="*/ 163354 w 981075"/>
                <a:gd name="connsiteY159" fmla="*/ 3244691 h 4248150"/>
                <a:gd name="connsiteX160" fmla="*/ 796766 w 981075"/>
                <a:gd name="connsiteY160" fmla="*/ 3244691 h 4248150"/>
                <a:gd name="connsiteX161" fmla="*/ 770096 w 981075"/>
                <a:gd name="connsiteY161" fmla="*/ 3324701 h 4248150"/>
                <a:gd name="connsiteX162" fmla="*/ 730091 w 981075"/>
                <a:gd name="connsiteY162" fmla="*/ 3391376 h 4248150"/>
                <a:gd name="connsiteX163" fmla="*/ 717709 w 981075"/>
                <a:gd name="connsiteY163" fmla="*/ 3408521 h 4248150"/>
                <a:gd name="connsiteX164" fmla="*/ 250984 w 981075"/>
                <a:gd name="connsiteY164" fmla="*/ 3408521 h 4248150"/>
                <a:gd name="connsiteX165" fmla="*/ 236696 w 981075"/>
                <a:gd name="connsiteY165" fmla="*/ 3391376 h 42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981075" h="424815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1C8C66F-565A-4DE8-BE26-BA5BC930DEEB}"/>
              </a:ext>
            </a:extLst>
          </p:cNvPr>
          <p:cNvGrpSpPr/>
          <p:nvPr userDrawn="1"/>
        </p:nvGrpSpPr>
        <p:grpSpPr>
          <a:xfrm>
            <a:off x="11170" y="472600"/>
            <a:ext cx="3398860" cy="6236782"/>
            <a:chOff x="11170" y="472600"/>
            <a:chExt cx="3398860" cy="6236782"/>
          </a:xfrm>
          <a:gradFill>
            <a:gsLst>
              <a:gs pos="93000">
                <a:schemeClr val="accent1">
                  <a:lumMod val="81000"/>
                </a:schemeClr>
              </a:gs>
              <a:gs pos="33000">
                <a:schemeClr val="accent1">
                  <a:lumMod val="90000"/>
                </a:schemeClr>
              </a:gs>
            </a:gsLst>
            <a:lin ang="10800000" scaled="1"/>
          </a:gra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B8882349-D833-4C0B-BD24-63BB8656D5D7}"/>
                </a:ext>
              </a:extLst>
            </p:cNvPr>
            <p:cNvGrpSpPr/>
            <p:nvPr userDrawn="1"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B750D35F-5468-49EC-89C0-3A18A0B96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74B75543-7638-48B6-842F-8DF0E43A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F695C379-7F4B-414F-83C3-0C5682AD4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385D1C1F-2002-4098-8B66-D7D0836D11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07D05259-DE62-457C-B709-858E9E353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BC99ED62-AF3C-4567-9F06-750F7EBBF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7633CBC9-77E8-4927-A270-46954C9DF43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2D12ED10-6A25-4FDE-BF79-8716090CF7C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939F2FA9-DEC0-47FE-A2D7-9E9553DF944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94244470-0351-4D74-B98C-E2AA2D3759B0}"/>
                </a:ext>
              </a:extLst>
            </p:cNvPr>
            <p:cNvGrpSpPr/>
            <p:nvPr userDrawn="1"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D2AA1FF5-FCB4-481E-98AC-5FF273AEF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0CB433A7-E912-4B57-8FBA-D6121A1EA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4DC1AD19-9595-4F06-A1F2-F46477971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8BCC94C4-14F9-4A56-BF56-F4F20D9ED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CD0001A4-1BD3-475C-B157-0F5490864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B505CDD1-E67C-47A4-A5AA-58748285D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CD0D724-4D6F-4C75-A1C1-856BB1890ACD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5C99316B-C82C-42F0-AAC9-8F3B0DCEAE1F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8EE43BA7-16D6-4A7C-9390-AADDDF6AD3A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3C6C8749-A045-4199-9990-E33448D3F751}"/>
                </a:ext>
              </a:extLst>
            </p:cNvPr>
            <p:cNvGrpSpPr/>
            <p:nvPr userDrawn="1"/>
          </p:nvGrpSpPr>
          <p:grpSpPr>
            <a:xfrm rot="21145992">
              <a:off x="11170" y="2947542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126B43C4-AA5C-466B-A4D7-E4947D23C6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EF8481FF-8960-4663-B19F-D9CDB52C4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1EA5EAAD-7E92-4F27-A934-CA20462C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F1A68994-E636-4369-8632-C61BB42B8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D4348280-285C-4042-944D-B7F1315FD5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2A7143A5-3F3D-42D3-990A-60C4FB011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FC667DF0-7462-4C4E-A1EB-6723D8DEA4DC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A55BF341-694B-46AC-8138-ED60700A89AC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0A062096-1FD1-449B-AC1F-449D34E3BFEF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A1924915-B223-4B30-8B2E-9BC80787DCDB}"/>
                </a:ext>
              </a:extLst>
            </p:cNvPr>
            <p:cNvGrpSpPr/>
            <p:nvPr userDrawn="1"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5A887C32-719E-4702-9A77-90D16F5F2CEA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2ED762E0-AA9D-4F79-B80D-16CBD7606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C185762C-E4CF-45F2-84AF-C0829960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3A98454-8982-498C-9F59-0412661C0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03E1A37F-B18B-4A1C-A237-8DCAAAD6E531}"/>
                </a:ext>
              </a:extLst>
            </p:cNvPr>
            <p:cNvGrpSpPr/>
            <p:nvPr userDrawn="1"/>
          </p:nvGrpSpPr>
          <p:grpSpPr>
            <a:xfrm rot="15049643">
              <a:off x="2364573" y="5496095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FDFEFCE-8802-46F8-B845-D8EDBCD53A5C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D185E355-1F2D-44BE-B900-5F9F037EB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9D98C8B1-41B9-4874-942A-C66E906E8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49EABE8B-C98C-49E2-9DD2-FBC3FAAFB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1304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16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910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018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99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898827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1274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632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87254" y="538742"/>
            <a:ext cx="6478720" cy="30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08725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31861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549974" y="3799258"/>
            <a:ext cx="2016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35360" y="264012"/>
            <a:ext cx="11521280" cy="63299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9416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079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36453" y="1516026"/>
            <a:ext cx="3096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7742" y="540839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45163" y="3571213"/>
            <a:ext cx="2376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14320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508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4783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89276"/>
            <a:ext cx="12192000" cy="4068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3302815"/>
            <a:ext cx="6096000" cy="3041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4861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71900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267485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&amp;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0323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0D10032-074E-4CA2-ABA5-9CD5B90CB8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58349" y="520166"/>
            <a:ext cx="4728531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6860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1" y="3429000"/>
            <a:ext cx="4068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7122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1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75F8091E-F1D1-4432-A03D-CA0EF01AD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0B231A61-2323-46B3-86EA-6D772A043A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12192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60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31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7160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87820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9645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726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893325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3218596" y="0"/>
            <a:ext cx="8973404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42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1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0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0701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4660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2309" y="2578730"/>
            <a:ext cx="1786270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846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0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707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7276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1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www.gallupstrengthscenter.com/" TargetMode="Externa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eithdwalker.ca/wp-content/summaries/m-p/Principal-Centred%20Leadership.Covey.EBS.pdf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.uri.edu/leadership/pdfs/The%20Social%20Change%20Model%20of%20Leadership%20Development.pdf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hyperlink" Target="http://www.fresnostate.edu/academics/oie/documents/assesments/Blooms%20Level.pdf" TargetMode="Externa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29.jpg"/><Relationship Id="rId12" Type="http://schemas.openxmlformats.org/officeDocument/2006/relationships/diagramQuickStyle" Target="../diagrams/quickStyle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6.xml"/><Relationship Id="rId15" Type="http://schemas.openxmlformats.org/officeDocument/2006/relationships/hyperlink" Target="https://www.ccl.org/multimedia/podcast/the-big-6-an-active-listening-skill-set/" TargetMode="External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1.png"/><Relationship Id="rId14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123E52-B7DA-4000-BE04-51A09999B833}"/>
              </a:ext>
            </a:extLst>
          </p:cNvPr>
          <p:cNvSpPr/>
          <p:nvPr/>
        </p:nvSpPr>
        <p:spPr>
          <a:xfrm>
            <a:off x="165" y="1"/>
            <a:ext cx="12191835" cy="3115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Trust the Process: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Patient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Management </a:t>
            </a:r>
          </a:p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>
                <a:solidFill>
                  <a:prstClr val="white"/>
                </a:solidFill>
                <a:latin typeface="Arial"/>
              </a:rPr>
              <a:t>(with</a:t>
            </a:r>
            <a:r>
              <a:rPr lang="en-US" sz="4400" dirty="0">
                <a:solidFill>
                  <a:prstClr val="white"/>
                </a:solidFill>
                <a:latin typeface="Arial"/>
              </a:rPr>
              <a:t> a twist)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AFB129-9C79-4DF1-B622-A14CE8519B6A}"/>
              </a:ext>
            </a:extLst>
          </p:cNvPr>
          <p:cNvSpPr/>
          <p:nvPr/>
        </p:nvSpPr>
        <p:spPr>
          <a:xfrm>
            <a:off x="0" y="3115098"/>
            <a:ext cx="12191835" cy="3742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4834374" y="6120182"/>
            <a:ext cx="1219185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Andrei Stancu</a:t>
            </a:r>
            <a:endParaRPr kumimoji="0" lang="ko-KR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05C69D5-98AF-4D8D-8470-32495F93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5279" y="3308127"/>
            <a:ext cx="7959521" cy="2932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EFCEBC-0B05-4A6F-8FD8-2D229651A281}"/>
              </a:ext>
            </a:extLst>
          </p:cNvPr>
          <p:cNvSpPr txBox="1"/>
          <p:nvPr/>
        </p:nvSpPr>
        <p:spPr>
          <a:xfrm>
            <a:off x="6035040" y="4405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3B63A8-396D-47A1-B9F6-99656D72FD66}"/>
              </a:ext>
            </a:extLst>
          </p:cNvPr>
          <p:cNvSpPr/>
          <p:nvPr/>
        </p:nvSpPr>
        <p:spPr>
          <a:xfrm>
            <a:off x="4876315" y="0"/>
            <a:ext cx="7315685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81996-6422-4D15-A2C1-BFAEC06DADEB}"/>
              </a:ext>
            </a:extLst>
          </p:cNvPr>
          <p:cNvSpPr txBox="1"/>
          <p:nvPr/>
        </p:nvSpPr>
        <p:spPr>
          <a:xfrm>
            <a:off x="5089295" y="575346"/>
            <a:ext cx="688972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From Check In to Follow-Up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54C4BE2-3A7A-417F-958F-0994C6956B42}"/>
              </a:ext>
            </a:extLst>
          </p:cNvPr>
          <p:cNvGrpSpPr/>
          <p:nvPr/>
        </p:nvGrpSpPr>
        <p:grpSpPr>
          <a:xfrm>
            <a:off x="86457" y="50804"/>
            <a:ext cx="4628914" cy="6396402"/>
            <a:chOff x="-26869" y="50804"/>
            <a:chExt cx="4441271" cy="639640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70ACE2E-A9D0-43B3-B3F7-A6C62D771E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7894" y="6087912"/>
              <a:ext cx="408522" cy="22320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E71D470-335E-4DFE-BFD8-D1E7464734A9}"/>
                </a:ext>
              </a:extLst>
            </p:cNvPr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D9F32C-5A7D-4827-BC99-61523DC3CC31}"/>
                </a:ext>
              </a:extLst>
            </p:cNvPr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00D4667-EABB-4D29-8288-3578DFBD2351}"/>
                </a:ext>
              </a:extLst>
            </p:cNvPr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35BE3-1414-4F47-BFFB-DFBF884A5E05}"/>
                </a:ext>
              </a:extLst>
            </p:cNvPr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F6AFD8D-C146-4208-A52C-7DC84492D399}"/>
                </a:ext>
              </a:extLst>
            </p:cNvPr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ADA25FA-377D-4DEB-970B-B13CF24D25AA}"/>
                </a:ext>
              </a:extLst>
            </p:cNvPr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A31CC38-E2B1-4A86-AEBC-F3AD1D3C11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3C40ED8-9497-4DAF-9102-8285B6A4D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D228404-3202-424D-BBFD-99AF28046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CD032B2-2823-4364-AEF1-7A5BB6B392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3781D5C-8598-4DC4-B15C-FF29CF147C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3D17873-3F2F-4395-9322-A4AD244EAE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73B30FF-646D-4703-B7C6-536BAE4585C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B9B0ECC-2476-4775-ADD3-1E6EC9FCC1B6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8C3181E-BC39-4ED5-896C-8643AEAB61B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F83E974-6F75-411B-8983-A67B9A54AFAC}"/>
                </a:ext>
              </a:extLst>
            </p:cNvPr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9A304A8-463C-4E2A-AAEB-636EEADAA8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D7C6A1D-A0CB-4992-8833-ED982D04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181298D-EBAF-4A93-9C86-D6D0C4B15B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FCCD251-C320-4E2A-AC0C-FBFABE73D3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D554C909-8C5C-4A2D-A1BD-DB6487CABE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03DCBC4-D136-4AAF-B0C6-0AF968B9F87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062531" y="4228106"/>
                <a:ext cx="1068602" cy="268183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96495A9-7AA1-4DDB-AE34-B96047C07164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AC4B2A22-E784-4C85-891C-AA90B2F8C2BB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E45753D-9884-4434-B1B8-15D5F615B399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505F5DC-8704-45BD-87E7-E574ADED18B9}"/>
                </a:ext>
              </a:extLst>
            </p:cNvPr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BB43B57-CF8B-4F88-8A2A-20ADD2D3C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77A4348-CB3F-4BFB-A1CC-CF7056CFF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6630DD8-4B81-4A64-BD65-86274C6B1B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25B78D16-56BC-472F-B687-A9E3899731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6F754FE-8056-4704-A67C-A0FBE12B8D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2A2188A-1E7E-49E2-9D80-9100F58BD9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6B35C84-B365-4E0A-95E5-F96402B484D5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2057B3E-5315-4CC6-9A92-1E9E0F5CB02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9CDD68A6-2AF8-4707-9BB3-E4520483B61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BBD7F6C-F656-415E-B53F-7F36AC46B014}"/>
                </a:ext>
              </a:extLst>
            </p:cNvPr>
            <p:cNvGrpSpPr/>
            <p:nvPr/>
          </p:nvGrpSpPr>
          <p:grpSpPr>
            <a:xfrm rot="2369895">
              <a:off x="148660" y="1960246"/>
              <a:ext cx="1888205" cy="1676281"/>
              <a:chOff x="5884197" y="3470807"/>
              <a:chExt cx="1888205" cy="1676281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7154D87-3E9D-49B7-840E-9737E8AF3F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6190D0A-4052-4AF0-B678-EAA77FEA9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7F9881C-7464-45DC-8F73-0C101FE36018}"/>
                  </a:ext>
                </a:extLst>
              </p:cNvPr>
              <p:cNvCxnSpPr>
                <a:cxnSpLocks/>
              </p:cNvCxnSpPr>
              <p:nvPr/>
            </p:nvCxnSpPr>
            <p:spPr>
              <a:xfrm rot="19230105" flipH="1">
                <a:off x="6685587" y="3470807"/>
                <a:ext cx="587875" cy="946603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AD860B0-D391-4C1F-898A-84238B5A92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117906F-C7F1-4566-8EFF-FA45CC612F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2DA3AE-88B0-4879-9C6B-CFE5BA1F24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7972A9A-0D87-4EFF-949D-83CAEC36CC20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2724BCA-AB00-4035-BA0C-86A1010C3B95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816848B-59D9-48FA-BE02-347471978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347" y="4732642"/>
              <a:ext cx="474868" cy="134761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A3D56CF-1ED1-42C2-89FC-36CFBCF4FE5C}"/>
                </a:ext>
              </a:extLst>
            </p:cNvPr>
            <p:cNvCxnSpPr>
              <a:cxnSpLocks/>
            </p:cNvCxnSpPr>
            <p:nvPr/>
          </p:nvCxnSpPr>
          <p:spPr>
            <a:xfrm>
              <a:off x="2255330" y="2204523"/>
              <a:ext cx="385010" cy="269653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7C792A8-C345-4A12-B7A9-41F05DB79948}"/>
                </a:ext>
              </a:extLst>
            </p:cNvPr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5D00326-5667-4BB3-8205-D63A319D81AD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CFE1A87-9E56-4F0A-802A-D5BA702D4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0424E7B-2FF2-449E-9207-58C7BB31C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099306B-5247-456F-9B43-7A8C9D863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3AF1BEC-E6EB-43BB-9444-CE53E9C4C783}"/>
                </a:ext>
              </a:extLst>
            </p:cNvPr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2ED7B5B-15F4-4002-9510-93CF6A0FB383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8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BDCB6FB-7D82-4167-8273-5DE3F837A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835705B-0230-4927-9347-6B2F14D93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1E03A390-20F7-4475-BDAA-8781AB2B2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>
                <a:headEnd type="oval" w="lg" len="lg"/>
                <a:tailEnd type="oval" w="lg" len="lg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071B284-963D-4642-AA78-A16BB11A3FBC}"/>
                </a:ext>
              </a:extLst>
            </p:cNvPr>
            <p:cNvCxnSpPr>
              <a:cxnSpLocks/>
            </p:cNvCxnSpPr>
            <p:nvPr/>
          </p:nvCxnSpPr>
          <p:spPr>
            <a:xfrm>
              <a:off x="945831" y="3770932"/>
              <a:ext cx="832520" cy="424014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E011B79-AF46-4FE4-ABC9-681AAF6B59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7509" y="3305522"/>
              <a:ext cx="865054" cy="12347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DFB4C2-228E-439D-8D29-6AFFA6D97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873" y="1614220"/>
              <a:ext cx="1095916" cy="123407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73379E9-23CB-46B3-BA8C-55EA1EDEA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23" y="3431849"/>
              <a:ext cx="408522" cy="22320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A4A7DDE-F996-4DD8-9EAD-1A4319890B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917" y="5646198"/>
              <a:ext cx="489763" cy="286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007FF75-9528-4B0D-995F-0B8BFE15A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34" y="3093860"/>
              <a:ext cx="1091157" cy="398898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847D389-6281-415A-BE8D-829D4E7684F9}"/>
              </a:ext>
            </a:extLst>
          </p:cNvPr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  <a:solidFill>
            <a:schemeClr val="accent1">
              <a:lumMod val="75000"/>
            </a:schemeClr>
          </a:solidFill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19740F7-E1E9-4108-8B94-B895BC04A5E2}"/>
                </a:ext>
              </a:extLst>
            </p:cNvPr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A8F62D1-FAD8-4D55-8FE4-9712E1439D78}"/>
                </a:ext>
              </a:extLst>
            </p:cNvPr>
            <p:cNvCxnSpPr>
              <a:cxnSpLocks/>
            </p:cNvCxnSpPr>
            <p:nvPr/>
          </p:nvCxnSpPr>
          <p:spPr>
            <a:xfrm>
              <a:off x="3442589" y="5639826"/>
              <a:ext cx="867151" cy="320268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DC507CE-4F06-40F7-BADB-4073EEA93A1A}"/>
                </a:ext>
              </a:extLst>
            </p:cNvPr>
            <p:cNvCxnSpPr>
              <a:cxnSpLocks/>
            </p:cNvCxnSpPr>
            <p:nvPr/>
          </p:nvCxnSpPr>
          <p:spPr>
            <a:xfrm>
              <a:off x="4309740" y="5960094"/>
              <a:ext cx="167702" cy="338303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2E93A0C-6F0E-4BE1-A8C6-7C82C8EB0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9740" y="5410039"/>
              <a:ext cx="335404" cy="550055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703F9043-9EF7-43A5-BCEA-678E0850312D}"/>
              </a:ext>
            </a:extLst>
          </p:cNvPr>
          <p:cNvSpPr txBox="1"/>
          <p:nvPr/>
        </p:nvSpPr>
        <p:spPr>
          <a:xfrm>
            <a:off x="5912058" y="1268307"/>
            <a:ext cx="6275095" cy="42193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R="0" lvl="0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1 – Check In (About Me)</a:t>
            </a:r>
          </a:p>
          <a:p>
            <a:pPr marL="0" marR="0" lvl="0" indent="0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2 – Check In (Self-Leadership)</a:t>
            </a:r>
          </a:p>
          <a:p>
            <a:pPr marL="0" marR="0" lvl="0" indent="0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3 – Assessment (Leadership Theory)</a:t>
            </a:r>
          </a:p>
          <a:p>
            <a:pPr marL="0" marR="0" lvl="0" indent="0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4 – Treatment (Inclusive Leadership)</a:t>
            </a:r>
          </a:p>
          <a:p>
            <a:pPr marL="0" marR="0" lvl="0" indent="0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5 – Outcome (Critical Thinking)</a:t>
            </a:r>
          </a:p>
          <a:p>
            <a:pPr marL="0" marR="0" lvl="0" indent="0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6 – Follow-Up (Interpersonal &amp; Org.)</a:t>
            </a:r>
          </a:p>
          <a:p>
            <a:pPr marL="0" marR="0" lvl="0" indent="0" defTabSz="9142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6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7 – Thank You</a:t>
            </a:r>
          </a:p>
        </p:txBody>
      </p:sp>
    </p:spTree>
    <p:extLst>
      <p:ext uri="{BB962C8B-B14F-4D97-AF65-F5344CB8AC3E}">
        <p14:creationId xmlns:p14="http://schemas.microsoft.com/office/powerpoint/2010/main" val="369984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330E6-2DCC-4EA0-A302-FAF571AF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59" y="134867"/>
            <a:ext cx="4974771" cy="6437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D055F2-617E-43DE-92B2-E96C56F15788}"/>
              </a:ext>
            </a:extLst>
          </p:cNvPr>
          <p:cNvSpPr txBox="1"/>
          <p:nvPr/>
        </p:nvSpPr>
        <p:spPr>
          <a:xfrm>
            <a:off x="1092834" y="191811"/>
            <a:ext cx="45879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Checking In (About Me)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55C14-1F43-4E82-8523-D09BEFFED134}"/>
              </a:ext>
            </a:extLst>
          </p:cNvPr>
          <p:cNvSpPr txBox="1"/>
          <p:nvPr/>
        </p:nvSpPr>
        <p:spPr>
          <a:xfrm>
            <a:off x="1943623" y="2265469"/>
            <a:ext cx="2886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EMT Experience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Marketing Internship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Academic Coaching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F2C2A-49C1-4BE6-BFC9-EE5D89229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2" y="5847234"/>
            <a:ext cx="816262" cy="8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5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BD9EB2-2B25-4D61-9608-973266F37BEC}"/>
              </a:ext>
            </a:extLst>
          </p:cNvPr>
          <p:cNvSpPr txBox="1"/>
          <p:nvPr/>
        </p:nvSpPr>
        <p:spPr>
          <a:xfrm>
            <a:off x="6212682" y="343044"/>
            <a:ext cx="619167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cs typeface="Arial" pitchFamily="34" charset="0"/>
              </a:rPr>
              <a:t>Checking In Part 2 (Self-Leadership)</a:t>
            </a:r>
            <a:endParaRPr kumimoji="0" lang="ko-KR" altLang="en-US" sz="44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A2C8B66-A7EC-415E-A75A-E4EBC8888875}"/>
              </a:ext>
            </a:extLst>
          </p:cNvPr>
          <p:cNvSpPr txBox="1"/>
          <p:nvPr/>
        </p:nvSpPr>
        <p:spPr>
          <a:xfrm>
            <a:off x="6262120" y="1696066"/>
            <a:ext cx="61916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rPr>
              <a:t>Personal Leadership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BC8BF-5616-4FA1-9C49-FD7A8E508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18" y="2801120"/>
            <a:ext cx="2353817" cy="3046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634B0B-520B-4CE3-984F-3644D837F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01" y="2801119"/>
            <a:ext cx="2353817" cy="3046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151430-2BF8-433E-87BE-78FE63978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2" y="5847234"/>
            <a:ext cx="816262" cy="816262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16E9E5D4-759C-4708-A788-C25A99D51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226457"/>
              </p:ext>
            </p:extLst>
          </p:nvPr>
        </p:nvGraphicFramePr>
        <p:xfrm>
          <a:off x="-361867" y="767613"/>
          <a:ext cx="6963800" cy="5322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60E22B3-0630-4AAF-A0D6-D81A74B7A6A9}"/>
              </a:ext>
            </a:extLst>
          </p:cNvPr>
          <p:cNvSpPr txBox="1"/>
          <p:nvPr/>
        </p:nvSpPr>
        <p:spPr>
          <a:xfrm>
            <a:off x="7148945" y="6373091"/>
            <a:ext cx="438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https://www.gallupstrengthscenter.com/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2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282511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Assessment (Leadership Theory)</a:t>
            </a:r>
          </a:p>
        </p:txBody>
      </p:sp>
      <p:sp>
        <p:nvSpPr>
          <p:cNvPr id="102" name="Text Placeholder 1">
            <a:extLst>
              <a:ext uri="{FF2B5EF4-FFF2-40B4-BE49-F238E27FC236}">
                <a16:creationId xmlns:a16="http://schemas.microsoft.com/office/drawing/2014/main" id="{BA80BC97-E85D-41B0-8D58-E1D9ABE351A0}"/>
              </a:ext>
            </a:extLst>
          </p:cNvPr>
          <p:cNvSpPr txBox="1">
            <a:spLocks/>
          </p:cNvSpPr>
          <p:nvPr/>
        </p:nvSpPr>
        <p:spPr>
          <a:xfrm>
            <a:off x="3416409" y="784798"/>
            <a:ext cx="5359179" cy="7242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/>
              <a:t>Principle Centered Leadership</a:t>
            </a: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111A43A6-79D9-4EFD-B465-3D1A6B0B9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859028"/>
              </p:ext>
            </p:extLst>
          </p:nvPr>
        </p:nvGraphicFramePr>
        <p:xfrm>
          <a:off x="1102246" y="1824660"/>
          <a:ext cx="6171416" cy="404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7EAEF47-E90C-429A-A2F8-BB111839AB4F}"/>
              </a:ext>
            </a:extLst>
          </p:cNvPr>
          <p:cNvSpPr txBox="1"/>
          <p:nvPr/>
        </p:nvSpPr>
        <p:spPr>
          <a:xfrm>
            <a:off x="8385284" y="114692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Marketing Internship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D82D3-693A-4A45-B93E-25556E841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353" y="1516040"/>
            <a:ext cx="4045801" cy="5235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EC2A9-500E-4CF2-ABBC-9E2E3C27F0BB}"/>
              </a:ext>
            </a:extLst>
          </p:cNvPr>
          <p:cNvSpPr txBox="1"/>
          <p:nvPr/>
        </p:nvSpPr>
        <p:spPr>
          <a:xfrm>
            <a:off x="1102246" y="5924222"/>
            <a:ext cx="6696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https://keithdwalker.ca/wp-content/summaries/m-p/Principal-Centred%20Leadership.Covey.EBS.pdf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4285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08540FF-99B9-4CE9-B1E8-D8AC0261C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705045"/>
              </p:ext>
            </p:extLst>
          </p:nvPr>
        </p:nvGraphicFramePr>
        <p:xfrm>
          <a:off x="128528" y="1328914"/>
          <a:ext cx="7167659" cy="486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489879"/>
            <a:ext cx="12192000" cy="768085"/>
          </a:xfrm>
        </p:spPr>
        <p:txBody>
          <a:bodyPr/>
          <a:lstStyle/>
          <a:p>
            <a:r>
              <a:rPr lang="en-US" altLang="ko-KR" sz="4000" dirty="0"/>
              <a:t>Treatment </a:t>
            </a:r>
          </a:p>
          <a:p>
            <a:r>
              <a:rPr lang="en-US" altLang="ko-KR" sz="2400" dirty="0"/>
              <a:t>(Inclusive Leadership/Diversity)</a:t>
            </a:r>
          </a:p>
          <a:p>
            <a:r>
              <a:rPr lang="en-US" altLang="ko-KR" sz="2400" i="1" dirty="0"/>
              <a:t>Change Agency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A91C27-63A4-49EA-BE7A-9827344D9255}"/>
              </a:ext>
            </a:extLst>
          </p:cNvPr>
          <p:cNvSpPr txBox="1"/>
          <p:nvPr/>
        </p:nvSpPr>
        <p:spPr>
          <a:xfrm>
            <a:off x="9346771" y="1328914"/>
            <a:ext cx="157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>
                <a:solidFill>
                  <a:schemeClr val="bg1"/>
                </a:solidFill>
              </a:rPr>
              <a:t>EMT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5CBB85E-70EA-472C-9D93-D70C55089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43" y="2138528"/>
            <a:ext cx="3304438" cy="41172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C9C757-FBF3-48F0-B452-EAB84D6D7D9C}"/>
              </a:ext>
            </a:extLst>
          </p:cNvPr>
          <p:cNvSpPr txBox="1"/>
          <p:nvPr/>
        </p:nvSpPr>
        <p:spPr>
          <a:xfrm>
            <a:off x="2327564" y="2004291"/>
            <a:ext cx="318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>
                <a:solidFill>
                  <a:schemeClr val="bg1"/>
                </a:solidFill>
              </a:rPr>
              <a:t>Social Change Model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5392D6-F31C-4F86-9D91-D82CD6F65C51}"/>
              </a:ext>
            </a:extLst>
          </p:cNvPr>
          <p:cNvSpPr txBox="1"/>
          <p:nvPr/>
        </p:nvSpPr>
        <p:spPr>
          <a:xfrm>
            <a:off x="748145" y="5357091"/>
            <a:ext cx="6548042" cy="36933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Self-Awareness</a:t>
            </a:r>
          </a:p>
          <a:p>
            <a:r>
              <a:rPr lang="en-US" dirty="0">
                <a:solidFill>
                  <a:schemeClr val="bg1"/>
                </a:solidFill>
              </a:rPr>
              <a:t>Collective Values</a:t>
            </a:r>
          </a:p>
          <a:p>
            <a:r>
              <a:rPr lang="en-US" dirty="0">
                <a:solidFill>
                  <a:schemeClr val="bg1"/>
                </a:solidFill>
              </a:rPr>
              <a:t>Common 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C6C5F-5532-45DE-B3DE-3B58A244087F}"/>
              </a:ext>
            </a:extLst>
          </p:cNvPr>
          <p:cNvSpPr txBox="1"/>
          <p:nvPr/>
        </p:nvSpPr>
        <p:spPr>
          <a:xfrm>
            <a:off x="720256" y="5871872"/>
            <a:ext cx="7167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8"/>
              </a:rPr>
              <a:t>http://www.mu.uri.edu/leadership/pdfs/The%20Social%20Change%20Model%20of%20Leadership%20Development.pdf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464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Outcome (Critical Thinking)</a:t>
            </a:r>
          </a:p>
        </p:txBody>
      </p:sp>
      <p:sp>
        <p:nvSpPr>
          <p:cNvPr id="30" name="Graphic 3">
            <a:extLst>
              <a:ext uri="{FF2B5EF4-FFF2-40B4-BE49-F238E27FC236}">
                <a16:creationId xmlns:a16="http://schemas.microsoft.com/office/drawing/2014/main" id="{790472E1-E59D-4C90-8068-E60796941F92}"/>
              </a:ext>
            </a:extLst>
          </p:cNvPr>
          <p:cNvSpPr/>
          <p:nvPr/>
        </p:nvSpPr>
        <p:spPr>
          <a:xfrm>
            <a:off x="250038" y="5671733"/>
            <a:ext cx="1081635" cy="724248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7869DC3-6D0D-4D06-BEEB-8F9082274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124344"/>
              </p:ext>
            </p:extLst>
          </p:nvPr>
        </p:nvGraphicFramePr>
        <p:xfrm>
          <a:off x="3316511" y="1461288"/>
          <a:ext cx="4765310" cy="478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9797871-824B-44EB-B97A-DC3866E92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202354"/>
              </p:ext>
            </p:extLst>
          </p:nvPr>
        </p:nvGraphicFramePr>
        <p:xfrm>
          <a:off x="-171090" y="1262522"/>
          <a:ext cx="4502944" cy="4332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95FDA885-AA93-4627-83F0-0614513FBD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35" y="1897939"/>
            <a:ext cx="3123591" cy="40422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1561A1D-A522-42C8-B028-F27CC0FFE0D0}"/>
              </a:ext>
            </a:extLst>
          </p:cNvPr>
          <p:cNvSpPr txBox="1"/>
          <p:nvPr/>
        </p:nvSpPr>
        <p:spPr>
          <a:xfrm>
            <a:off x="8910231" y="129618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/>
              <a:t>Academic Coaching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4BF1C-0513-4515-A4A3-7DECBCA0F142}"/>
              </a:ext>
            </a:extLst>
          </p:cNvPr>
          <p:cNvSpPr txBox="1"/>
          <p:nvPr/>
        </p:nvSpPr>
        <p:spPr>
          <a:xfrm>
            <a:off x="873166" y="6405083"/>
            <a:ext cx="96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http://www.fresnostate.edu/academics/oie/documents/assesments/Blooms%20Level.pdf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7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227625-1947-4114-9338-24183C203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207609"/>
              </p:ext>
            </p:extLst>
          </p:nvPr>
        </p:nvGraphicFramePr>
        <p:xfrm>
          <a:off x="-1421962" y="2057856"/>
          <a:ext cx="6132125" cy="477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F4133BD1-8A45-4374-8C33-60D99F4D34FE}"/>
              </a:ext>
            </a:extLst>
          </p:cNvPr>
          <p:cNvSpPr txBox="1">
            <a:spLocks/>
          </p:cNvSpPr>
          <p:nvPr/>
        </p:nvSpPr>
        <p:spPr>
          <a:xfrm>
            <a:off x="324187" y="222085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Follow-Up</a:t>
            </a:r>
            <a:r>
              <a:rPr lang="en-US" sz="4400" dirty="0"/>
              <a:t>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(Interpersonal &amp; Organizational Leadership)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574DE-59DD-4638-8465-AE27C8A6A76E}"/>
              </a:ext>
            </a:extLst>
          </p:cNvPr>
          <p:cNvSpPr txBox="1"/>
          <p:nvPr/>
        </p:nvSpPr>
        <p:spPr>
          <a:xfrm>
            <a:off x="363942" y="1500572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</a:rPr>
              <a:t>Active Listening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8A18B-CEEE-4BE9-B197-713D9B563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3" t="-1" r="581" b="65276"/>
          <a:stretch/>
        </p:blipFill>
        <p:spPr>
          <a:xfrm>
            <a:off x="3211068" y="2019253"/>
            <a:ext cx="3218688" cy="1928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47803-1BDF-4521-9295-A7D56B81BE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2508" b="45564"/>
          <a:stretch/>
        </p:blipFill>
        <p:spPr>
          <a:xfrm>
            <a:off x="8487156" y="1827024"/>
            <a:ext cx="3112909" cy="231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C8627-E198-4AFA-B136-8047748413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t="30635" r="13856" b="5318"/>
          <a:stretch/>
        </p:blipFill>
        <p:spPr>
          <a:xfrm>
            <a:off x="4710163" y="4425190"/>
            <a:ext cx="4489704" cy="231247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5D664A9-3614-4D61-847B-D99B820E1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962363"/>
              </p:ext>
            </p:extLst>
          </p:nvPr>
        </p:nvGraphicFramePr>
        <p:xfrm>
          <a:off x="6750462" y="1731404"/>
          <a:ext cx="1462754" cy="256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858C64-8465-47EA-902D-AB270CB63B11}"/>
              </a:ext>
            </a:extLst>
          </p:cNvPr>
          <p:cNvSpPr txBox="1"/>
          <p:nvPr/>
        </p:nvSpPr>
        <p:spPr>
          <a:xfrm>
            <a:off x="363942" y="3943"/>
            <a:ext cx="2161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5"/>
              </a:rPr>
              <a:t>https://www.ccl.org/multimedia/podcast/the-big-6-an-active-listening-skill-set/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6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8DA29C-B19E-4171-8D28-039D967A7920}"/>
              </a:ext>
            </a:extLst>
          </p:cNvPr>
          <p:cNvSpPr txBox="1"/>
          <p:nvPr/>
        </p:nvSpPr>
        <p:spPr>
          <a:xfrm>
            <a:off x="2443018" y="1711342"/>
            <a:ext cx="7305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 Patient’s Cured!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A4213B-AE8E-444B-AB5E-3B33F1093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284015"/>
              </p:ext>
            </p:extLst>
          </p:nvPr>
        </p:nvGraphicFramePr>
        <p:xfrm>
          <a:off x="2032000" y="24191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28163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309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Wingdings</vt:lpstr>
      <vt:lpstr>Contents Slide Master</vt:lpstr>
      <vt:lpstr>Cover and End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S</dc:creator>
  <cp:lastModifiedBy>M S</cp:lastModifiedBy>
  <cp:revision>195</cp:revision>
  <dcterms:created xsi:type="dcterms:W3CDTF">2019-03-19T22:18:07Z</dcterms:created>
  <dcterms:modified xsi:type="dcterms:W3CDTF">2019-05-10T04:07:13Z</dcterms:modified>
</cp:coreProperties>
</file>